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284" r:id="rId5"/>
    <p:sldId id="286" r:id="rId6"/>
    <p:sldId id="317" r:id="rId7"/>
    <p:sldId id="297" r:id="rId8"/>
    <p:sldId id="316" r:id="rId9"/>
    <p:sldId id="328" r:id="rId10"/>
    <p:sldId id="329" r:id="rId11"/>
    <p:sldId id="298" r:id="rId12"/>
    <p:sldId id="300" r:id="rId13"/>
    <p:sldId id="301" r:id="rId14"/>
    <p:sldId id="299" r:id="rId15"/>
    <p:sldId id="302" r:id="rId16"/>
    <p:sldId id="303" r:id="rId17"/>
    <p:sldId id="304" r:id="rId18"/>
    <p:sldId id="306" r:id="rId19"/>
    <p:sldId id="305" r:id="rId20"/>
    <p:sldId id="307" r:id="rId21"/>
    <p:sldId id="308" r:id="rId22"/>
    <p:sldId id="309" r:id="rId23"/>
    <p:sldId id="310" r:id="rId24"/>
    <p:sldId id="311" r:id="rId25"/>
    <p:sldId id="312" r:id="rId26"/>
    <p:sldId id="313" r:id="rId27"/>
    <p:sldId id="314" r:id="rId28"/>
    <p:sldId id="315" r:id="rId29"/>
    <p:sldId id="318" r:id="rId30"/>
    <p:sldId id="319" r:id="rId31"/>
    <p:sldId id="291" r:id="rId32"/>
    <p:sldId id="321" r:id="rId33"/>
    <p:sldId id="323" r:id="rId34"/>
    <p:sldId id="324" r:id="rId35"/>
    <p:sldId id="322" r:id="rId36"/>
    <p:sldId id="325" r:id="rId37"/>
    <p:sldId id="326" r:id="rId38"/>
    <p:sldId id="327" r:id="rId39"/>
    <p:sldId id="330" r:id="rId40"/>
    <p:sldId id="331" r:id="rId41"/>
    <p:sldId id="332" r:id="rId42"/>
    <p:sldId id="334" r:id="rId43"/>
    <p:sldId id="333"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E9C46A"/>
    <a:srgbClr val="97EFD3"/>
    <a:srgbClr val="F15574"/>
    <a:srgbClr val="F4EBE8"/>
    <a:srgbClr val="ECC4BF"/>
    <a:srgbClr val="C9AB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99" autoAdjust="0"/>
  </p:normalViewPr>
  <p:slideViewPr>
    <p:cSldViewPr snapToGrid="0" snapToObjects="1" showGuides="1">
      <p:cViewPr varScale="1">
        <p:scale>
          <a:sx n="72" d="100"/>
          <a:sy n="72" d="100"/>
        </p:scale>
        <p:origin x="66" y="144"/>
      </p:cViewPr>
      <p:guideLst>
        <p:guide orient="horz" pos="528"/>
        <p:guide pos="6216"/>
        <p:guide pos="1440"/>
        <p:guide orient="horz" pos="2352"/>
        <p:guide orient="horz" pos="936"/>
        <p:guide pos="3840"/>
        <p:guide orient="horz" pos="314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536D08-9023-453D-B5AE-E13DA0A5D3F0}" type="asst">
      <dgm:prSet phldrT="[Text]"/>
      <dgm:spPr>
        <a:ln>
          <a:solidFill>
            <a:schemeClr val="tx1"/>
          </a:solidFill>
        </a:ln>
      </dgm:spPr>
      <dgm:t>
        <a:bodyPr/>
        <a:lstStyle/>
        <a:p>
          <a:r>
            <a:rPr lang="en-US" dirty="0">
              <a:solidFill>
                <a:schemeClr val="tx1"/>
              </a:solidFill>
            </a:rPr>
            <a:t>Administrative Assistant</a:t>
          </a:r>
        </a:p>
      </dgm:t>
    </dgm:pt>
    <dgm:pt modelId="{24E8E3C5-5D3A-4DF6-BC49-2A1B496B2171}" type="parTrans" cxnId="{3A3D56A0-51F7-4D50-BEBF-D86B3AAFE205}">
      <dgm:prSet/>
      <dgm:spPr>
        <a:ln>
          <a:solidFill>
            <a:schemeClr val="tx1"/>
          </a:solidFill>
        </a:ln>
      </dgm:spPr>
      <dgm:t>
        <a:bodyPr/>
        <a:lstStyle/>
        <a:p>
          <a:endParaRPr lang="en-US"/>
        </a:p>
      </dgm:t>
    </dgm:pt>
    <dgm:pt modelId="{5D18F6C0-32F1-490E-8500-CC52E5F7E3CA}" type="sibTrans" cxnId="{3A3D56A0-51F7-4D50-BEBF-D86B3AAFE205}">
      <dgm:prSet/>
      <dgm:spPr/>
      <dgm:t>
        <a:bodyPr/>
        <a:lstStyle/>
        <a:p>
          <a:endParaRPr lang="en-US"/>
        </a:p>
      </dgm:t>
    </dgm:pt>
    <dgm:pt modelId="{41012356-7610-4D85-8243-81935E1574BA}">
      <dgm:prSet phldrT="[Text]"/>
      <dgm:spPr>
        <a:ln>
          <a:solidFill>
            <a:schemeClr val="tx1"/>
          </a:solidFill>
        </a:ln>
      </dgm:spPr>
      <dgm:t>
        <a:bodyPr/>
        <a:lstStyle/>
        <a:p>
          <a:r>
            <a:rPr lang="en-US" dirty="0">
              <a:solidFill>
                <a:schemeClr val="tx1"/>
              </a:solidFill>
            </a:rPr>
            <a:t>Children’s Ministry</a:t>
          </a:r>
        </a:p>
      </dgm:t>
    </dgm:pt>
    <dgm:pt modelId="{C0B36C2F-50B6-48E9-BD53-50777F4268DB}" type="parTrans" cxnId="{BE7A3BA1-9DD4-4AB5-BCFA-2E65C0E08DBF}">
      <dgm:prSet/>
      <dgm:spPr>
        <a:ln>
          <a:solidFill>
            <a:schemeClr val="tx1"/>
          </a:solidFill>
        </a:ln>
      </dgm:spPr>
      <dgm:t>
        <a:bodyPr/>
        <a:lstStyle/>
        <a:p>
          <a:endParaRPr lang="en-US"/>
        </a:p>
      </dgm:t>
    </dgm:pt>
    <dgm:pt modelId="{0910D7EE-6408-4C2F-AD5F-F8D73BCC4887}" type="sibTrans" cxnId="{BE7A3BA1-9DD4-4AB5-BCFA-2E65C0E08DBF}">
      <dgm:prSet/>
      <dgm:spPr/>
      <dgm:t>
        <a:bodyPr/>
        <a:lstStyle/>
        <a:p>
          <a:endParaRPr lang="en-US"/>
        </a:p>
      </dgm:t>
    </dgm:pt>
    <dgm:pt modelId="{1077ADE4-BA5F-4199-A82D-05DCF57796E6}">
      <dgm:prSet phldrT="[Text]"/>
      <dgm:spPr>
        <a:ln>
          <a:solidFill>
            <a:schemeClr val="tx1"/>
          </a:solidFill>
        </a:ln>
      </dgm:spPr>
      <dgm:t>
        <a:bodyPr/>
        <a:lstStyle/>
        <a:p>
          <a:r>
            <a:rPr lang="en-US" dirty="0">
              <a:solidFill>
                <a:schemeClr val="tx1"/>
              </a:solidFill>
            </a:rPr>
            <a:t>Tech Team</a:t>
          </a:r>
        </a:p>
      </dgm:t>
    </dgm:pt>
    <dgm:pt modelId="{DA1D9C94-8928-49A4-B191-FF58F1CCAB54}" type="parTrans" cxnId="{83DF51BE-54CD-4B60-AD1A-DD601F36EFEC}">
      <dgm:prSet/>
      <dgm:spPr/>
      <dgm:t>
        <a:bodyPr/>
        <a:lstStyle/>
        <a:p>
          <a:endParaRPr lang="en-US"/>
        </a:p>
      </dgm:t>
    </dgm:pt>
    <dgm:pt modelId="{2FCCEAED-E458-45B3-BA41-EC94F60CE2E2}" type="sibTrans" cxnId="{83DF51BE-54CD-4B60-AD1A-DD601F36EFEC}">
      <dgm:prSet/>
      <dgm:spPr/>
      <dgm:t>
        <a:bodyPr/>
        <a:lstStyle/>
        <a:p>
          <a:endParaRPr lang="en-US"/>
        </a:p>
      </dgm:t>
    </dgm:pt>
    <dgm:pt modelId="{57F2BC04-B563-4827-A331-695B9DFCE9E5}">
      <dgm:prSet phldrT="[Text]"/>
      <dgm:spPr>
        <a:ln>
          <a:solidFill>
            <a:schemeClr val="tx1"/>
          </a:solidFill>
        </a:ln>
      </dgm:spPr>
      <dgm:t>
        <a:bodyPr/>
        <a:lstStyle/>
        <a:p>
          <a:r>
            <a:rPr lang="en-US" dirty="0">
              <a:solidFill>
                <a:schemeClr val="tx1"/>
              </a:solidFill>
            </a:rPr>
            <a:t>Senior Pastor</a:t>
          </a:r>
        </a:p>
      </dgm:t>
    </dgm:pt>
    <dgm:pt modelId="{255FD8A9-C164-4FF5-B016-5EDD1F828BCA}" type="sibTrans" cxnId="{514BBBD4-07B7-4EEF-AD2E-AB3F4D44E513}">
      <dgm:prSet/>
      <dgm:spPr/>
      <dgm:t>
        <a:bodyPr/>
        <a:lstStyle/>
        <a:p>
          <a:endParaRPr lang="en-US"/>
        </a:p>
      </dgm:t>
    </dgm:pt>
    <dgm:pt modelId="{02C84AD0-0766-4E86-A66C-2812D7CF1D0C}" type="parTrans" cxnId="{514BBBD4-07B7-4EEF-AD2E-AB3F4D44E513}">
      <dgm:prSet/>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Board of Deacons</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B0CB151A-4B57-4159-A7D8-580016C4C9BC}">
      <dgm:prSet phldrT="[Text]"/>
      <dgm:spPr>
        <a:ln>
          <a:solidFill>
            <a:schemeClr val="tx1"/>
          </a:solidFill>
        </a:ln>
      </dgm:spPr>
      <dgm:t>
        <a:bodyPr/>
        <a:lstStyle/>
        <a:p>
          <a:r>
            <a:rPr lang="en-US" dirty="0">
              <a:solidFill>
                <a:schemeClr val="tx1"/>
              </a:solidFill>
            </a:rPr>
            <a:t>Christian Education</a:t>
          </a:r>
        </a:p>
      </dgm:t>
    </dgm:pt>
    <dgm:pt modelId="{055242D2-D37B-4692-9A70-9B48D3CB759A}" type="parTrans" cxnId="{6961D21F-21EB-4A23-A588-8E53E87A0B97}">
      <dgm:prSet/>
      <dgm:spPr/>
      <dgm:t>
        <a:bodyPr/>
        <a:lstStyle/>
        <a:p>
          <a:endParaRPr lang="en-US"/>
        </a:p>
      </dgm:t>
    </dgm:pt>
    <dgm:pt modelId="{0A2826B6-C583-4841-A34B-9344B60719BC}" type="sibTrans" cxnId="{6961D21F-21EB-4A23-A588-8E53E87A0B97}">
      <dgm:prSet/>
      <dgm:spPr/>
      <dgm:t>
        <a:bodyPr/>
        <a:lstStyle/>
        <a:p>
          <a:endParaRPr lang="en-US"/>
        </a:p>
      </dgm:t>
    </dgm:pt>
    <dgm:pt modelId="{6AA7BBB2-9AA6-40AE-A70D-A00D1FC01169}">
      <dgm:prSet phldrT="[Text]"/>
      <dgm:spPr>
        <a:ln>
          <a:solidFill>
            <a:schemeClr val="tx1"/>
          </a:solidFill>
        </a:ln>
      </dgm:spPr>
      <dgm:t>
        <a:bodyPr/>
        <a:lstStyle/>
        <a:p>
          <a:r>
            <a:rPr lang="en-US" dirty="0">
              <a:solidFill>
                <a:schemeClr val="tx1"/>
              </a:solidFill>
            </a:rPr>
            <a:t>Finance</a:t>
          </a:r>
        </a:p>
      </dgm:t>
    </dgm:pt>
    <dgm:pt modelId="{97D674AC-B1E2-4CFC-B11B-F7F5503E2E3E}" type="parTrans" cxnId="{DBB4DDD4-D212-48EC-BD7E-08144A3AFA06}">
      <dgm:prSet/>
      <dgm:spPr/>
      <dgm:t>
        <a:bodyPr/>
        <a:lstStyle/>
        <a:p>
          <a:endParaRPr lang="en-US"/>
        </a:p>
      </dgm:t>
    </dgm:pt>
    <dgm:pt modelId="{BAB93FDB-2271-48FB-98C1-9FBA8EF73023}" type="sibTrans" cxnId="{DBB4DDD4-D212-48EC-BD7E-08144A3AFA06}">
      <dgm:prSet/>
      <dgm:spPr/>
      <dgm:t>
        <a:bodyPr/>
        <a:lstStyle/>
        <a:p>
          <a:endParaRPr lang="en-US"/>
        </a:p>
      </dgm:t>
    </dgm:pt>
    <dgm:pt modelId="{6597B589-404A-47D9-A6FD-6908D8BDA22E}">
      <dgm:prSet phldrT="[Text]"/>
      <dgm:spPr>
        <a:ln>
          <a:solidFill>
            <a:schemeClr val="tx1"/>
          </a:solidFill>
        </a:ln>
      </dgm:spPr>
      <dgm:t>
        <a:bodyPr/>
        <a:lstStyle/>
        <a:p>
          <a:r>
            <a:rPr lang="en-US" dirty="0">
              <a:solidFill>
                <a:schemeClr val="tx1"/>
              </a:solidFill>
            </a:rPr>
            <a:t>Administration</a:t>
          </a:r>
        </a:p>
      </dgm:t>
    </dgm:pt>
    <dgm:pt modelId="{9DFEB9F9-2D2E-48ED-8519-15A7C6B9C4D5}" type="parTrans" cxnId="{0DC29694-998B-4665-9669-9747F043DDC4}">
      <dgm:prSet/>
      <dgm:spPr/>
      <dgm:t>
        <a:bodyPr/>
        <a:lstStyle/>
        <a:p>
          <a:endParaRPr lang="en-US"/>
        </a:p>
      </dgm:t>
    </dgm:pt>
    <dgm:pt modelId="{935156B3-5310-4CC7-8CEF-CC0567004419}" type="sibTrans" cxnId="{0DC29694-998B-4665-9669-9747F043DDC4}">
      <dgm:prSet/>
      <dgm:spPr/>
      <dgm:t>
        <a:bodyPr/>
        <a:lstStyle/>
        <a:p>
          <a:endParaRPr lang="en-US"/>
        </a:p>
      </dgm:t>
    </dgm:pt>
    <dgm:pt modelId="{1BB26827-0680-4E6B-9D9C-52A7DA7A77A9}">
      <dgm:prSet phldrT="[Text]"/>
      <dgm:spPr>
        <a:ln>
          <a:solidFill>
            <a:schemeClr val="tx1"/>
          </a:solidFill>
        </a:ln>
      </dgm:spPr>
      <dgm:t>
        <a:bodyPr/>
        <a:lstStyle/>
        <a:p>
          <a:r>
            <a:rPr lang="en-US" dirty="0">
              <a:solidFill>
                <a:schemeClr val="tx1"/>
              </a:solidFill>
            </a:rPr>
            <a:t>Missions &amp; Evangelism</a:t>
          </a:r>
        </a:p>
      </dgm:t>
    </dgm:pt>
    <dgm:pt modelId="{65B41A0E-B19E-496B-8B65-95BA99C5B4D3}" type="parTrans" cxnId="{520940F3-EBEB-4082-87F2-35798C2A3EB3}">
      <dgm:prSet/>
      <dgm:spPr/>
      <dgm:t>
        <a:bodyPr/>
        <a:lstStyle/>
        <a:p>
          <a:endParaRPr lang="en-US"/>
        </a:p>
      </dgm:t>
    </dgm:pt>
    <dgm:pt modelId="{D6B75F5F-5930-43B7-8978-E13206214F85}" type="sibTrans" cxnId="{520940F3-EBEB-4082-87F2-35798C2A3EB3}">
      <dgm:prSet/>
      <dgm:spPr/>
      <dgm:t>
        <a:bodyPr/>
        <a:lstStyle/>
        <a:p>
          <a:endParaRPr lang="en-US"/>
        </a:p>
      </dgm:t>
    </dgm:pt>
    <dgm:pt modelId="{B0621FE7-CEC7-4471-89E7-93CCD1FB9FF7}">
      <dgm:prSet phldrT="[Text]"/>
      <dgm:spPr>
        <a:ln>
          <a:solidFill>
            <a:schemeClr val="tx1"/>
          </a:solidFill>
        </a:ln>
      </dgm:spPr>
      <dgm:t>
        <a:bodyPr/>
        <a:lstStyle/>
        <a:p>
          <a:r>
            <a:rPr lang="en-US" dirty="0">
              <a:solidFill>
                <a:schemeClr val="tx1"/>
              </a:solidFill>
            </a:rPr>
            <a:t>Young Adults &amp; College </a:t>
          </a:r>
        </a:p>
      </dgm:t>
    </dgm:pt>
    <dgm:pt modelId="{D016C0F7-2006-4B9A-B754-626AA1DEBEC4}" type="sibTrans" cxnId="{0B7C2FFD-AD84-4D8D-81B3-34B7EDC5779E}">
      <dgm:prSet/>
      <dgm:spPr/>
      <dgm:t>
        <a:bodyPr/>
        <a:lstStyle/>
        <a:p>
          <a:endParaRPr lang="en-US"/>
        </a:p>
      </dgm:t>
    </dgm:pt>
    <dgm:pt modelId="{F8EDD4FA-4FB5-47B9-9F9A-307EB3C5B2AE}" type="parTrans" cxnId="{0B7C2FFD-AD84-4D8D-81B3-34B7EDC5779E}">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1F321E53-548F-4869-852F-C9F7BBC12151}" type="pres">
      <dgm:prSet presAssocID="{57F2BC04-B563-4827-A331-695B9DFCE9E5}" presName="hierRoot1" presStyleCnt="0">
        <dgm:presLayoutVars>
          <dgm:hierBranch val="init"/>
        </dgm:presLayoutVars>
      </dgm:prSet>
      <dgm:spPr/>
    </dgm:pt>
    <dgm:pt modelId="{8342DC3E-ED0B-4B4C-B4FE-29CEB9001268}" type="pres">
      <dgm:prSet presAssocID="{57F2BC04-B563-4827-A331-695B9DFCE9E5}" presName="rootComposite1" presStyleCnt="0"/>
      <dgm:spPr/>
    </dgm:pt>
    <dgm:pt modelId="{9BFFB0D6-C8E3-4A7E-8E8C-0A06F1857FCE}" type="pres">
      <dgm:prSet presAssocID="{57F2BC04-B563-4827-A331-695B9DFCE9E5}" presName="rootText1" presStyleLbl="node0" presStyleIdx="0" presStyleCnt="2" custLinFactNeighborX="21361">
        <dgm:presLayoutVars>
          <dgm:chPref val="3"/>
        </dgm:presLayoutVars>
      </dgm:prSet>
      <dgm:spPr/>
    </dgm:pt>
    <dgm:pt modelId="{56635A3C-4FE1-45BD-B2A0-0536083471FA}" type="pres">
      <dgm:prSet presAssocID="{57F2BC04-B563-4827-A331-695B9DFCE9E5}" presName="rootConnector1" presStyleLbl="node1" presStyleIdx="0" presStyleCnt="0"/>
      <dgm:spPr/>
    </dgm:pt>
    <dgm:pt modelId="{F933AB7C-D322-4A24-966B-2755FD3F4C15}" type="pres">
      <dgm:prSet presAssocID="{57F2BC04-B563-4827-A331-695B9DFCE9E5}" presName="hierChild2" presStyleCnt="0"/>
      <dgm:spPr/>
    </dgm:pt>
    <dgm:pt modelId="{CA7919DF-4F5B-403D-84BA-F7D12BE10B8D}" type="pres">
      <dgm:prSet presAssocID="{57F2BC04-B563-4827-A331-695B9DFCE9E5}" presName="hierChild3" presStyleCnt="0"/>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1" presStyleCnt="2" custLinFactNeighborX="236" custLinFactNeighborY="0">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540320D0-DE64-4122-A085-B05180DAA863}" type="pres">
      <dgm:prSet presAssocID="{9DFEB9F9-2D2E-48ED-8519-15A7C6B9C4D5}" presName="Name37" presStyleLbl="parChTrans1D2" presStyleIdx="0" presStyleCnt="8"/>
      <dgm:spPr/>
    </dgm:pt>
    <dgm:pt modelId="{57D8A97D-96E8-49E8-9E2A-C5BE593B62A2}" type="pres">
      <dgm:prSet presAssocID="{6597B589-404A-47D9-A6FD-6908D8BDA22E}" presName="hierRoot2" presStyleCnt="0">
        <dgm:presLayoutVars>
          <dgm:hierBranch val="init"/>
        </dgm:presLayoutVars>
      </dgm:prSet>
      <dgm:spPr/>
    </dgm:pt>
    <dgm:pt modelId="{6F20107D-C7D7-46C7-9477-2CC6FAC7D3D4}" type="pres">
      <dgm:prSet presAssocID="{6597B589-404A-47D9-A6FD-6908D8BDA22E}" presName="rootComposite" presStyleCnt="0"/>
      <dgm:spPr/>
    </dgm:pt>
    <dgm:pt modelId="{48E82B71-B0EC-4EFA-9943-73E5C117155C}" type="pres">
      <dgm:prSet presAssocID="{6597B589-404A-47D9-A6FD-6908D8BDA22E}" presName="rootText" presStyleLbl="node2" presStyleIdx="0" presStyleCnt="7">
        <dgm:presLayoutVars>
          <dgm:chPref val="3"/>
        </dgm:presLayoutVars>
      </dgm:prSet>
      <dgm:spPr/>
    </dgm:pt>
    <dgm:pt modelId="{38763E39-9925-4614-9682-D7B299BB87D9}" type="pres">
      <dgm:prSet presAssocID="{6597B589-404A-47D9-A6FD-6908D8BDA22E}" presName="rootConnector" presStyleLbl="node2" presStyleIdx="0" presStyleCnt="7"/>
      <dgm:spPr/>
    </dgm:pt>
    <dgm:pt modelId="{824B3CCC-FE85-48CF-8915-3151990830BD}" type="pres">
      <dgm:prSet presAssocID="{6597B589-404A-47D9-A6FD-6908D8BDA22E}" presName="hierChild4" presStyleCnt="0"/>
      <dgm:spPr/>
    </dgm:pt>
    <dgm:pt modelId="{1AEBC5AB-9EE8-469A-BE34-9E6BA081ACA4}" type="pres">
      <dgm:prSet presAssocID="{6597B589-404A-47D9-A6FD-6908D8BDA22E}" presName="hierChild5" presStyleCnt="0"/>
      <dgm:spPr/>
    </dgm:pt>
    <dgm:pt modelId="{66BF563E-4CED-4179-972D-9753C9510C02}" type="pres">
      <dgm:prSet presAssocID="{97D674AC-B1E2-4CFC-B11B-F7F5503E2E3E}" presName="Name37" presStyleLbl="parChTrans1D2" presStyleIdx="1" presStyleCnt="8"/>
      <dgm:spPr/>
    </dgm:pt>
    <dgm:pt modelId="{AD1D6EE6-7A76-4FAF-BD23-CCEF9018AAE6}" type="pres">
      <dgm:prSet presAssocID="{6AA7BBB2-9AA6-40AE-A70D-A00D1FC01169}" presName="hierRoot2" presStyleCnt="0">
        <dgm:presLayoutVars>
          <dgm:hierBranch val="init"/>
        </dgm:presLayoutVars>
      </dgm:prSet>
      <dgm:spPr/>
    </dgm:pt>
    <dgm:pt modelId="{D609F86D-E8C9-4F71-9165-8F1111A87921}" type="pres">
      <dgm:prSet presAssocID="{6AA7BBB2-9AA6-40AE-A70D-A00D1FC01169}" presName="rootComposite" presStyleCnt="0"/>
      <dgm:spPr/>
    </dgm:pt>
    <dgm:pt modelId="{F1C3AFD8-6615-4924-9E87-30CA06588A8A}" type="pres">
      <dgm:prSet presAssocID="{6AA7BBB2-9AA6-40AE-A70D-A00D1FC01169}" presName="rootText" presStyleLbl="node2" presStyleIdx="1" presStyleCnt="7">
        <dgm:presLayoutVars>
          <dgm:chPref val="3"/>
        </dgm:presLayoutVars>
      </dgm:prSet>
      <dgm:spPr/>
    </dgm:pt>
    <dgm:pt modelId="{21E8DB16-30FE-4FBB-A51D-B97A2D1C905F}" type="pres">
      <dgm:prSet presAssocID="{6AA7BBB2-9AA6-40AE-A70D-A00D1FC01169}" presName="rootConnector" presStyleLbl="node2" presStyleIdx="1" presStyleCnt="7"/>
      <dgm:spPr/>
    </dgm:pt>
    <dgm:pt modelId="{B7E80BE3-D5B8-45D5-A989-1643242F0547}" type="pres">
      <dgm:prSet presAssocID="{6AA7BBB2-9AA6-40AE-A70D-A00D1FC01169}" presName="hierChild4" presStyleCnt="0"/>
      <dgm:spPr/>
    </dgm:pt>
    <dgm:pt modelId="{1FA38005-69C0-4050-9386-5B441F1A2362}" type="pres">
      <dgm:prSet presAssocID="{6AA7BBB2-9AA6-40AE-A70D-A00D1FC01169}" presName="hierChild5" presStyleCnt="0"/>
      <dgm:spPr/>
    </dgm:pt>
    <dgm:pt modelId="{FF7801AB-CCD8-4E0E-B757-5B8E7CB70B82}" type="pres">
      <dgm:prSet presAssocID="{055242D2-D37B-4692-9A70-9B48D3CB759A}" presName="Name37" presStyleLbl="parChTrans1D2" presStyleIdx="2" presStyleCnt="8"/>
      <dgm:spPr/>
    </dgm:pt>
    <dgm:pt modelId="{14784CDB-7DBC-4DE9-8337-64A6A2850D8F}" type="pres">
      <dgm:prSet presAssocID="{B0CB151A-4B57-4159-A7D8-580016C4C9BC}" presName="hierRoot2" presStyleCnt="0">
        <dgm:presLayoutVars>
          <dgm:hierBranch val="init"/>
        </dgm:presLayoutVars>
      </dgm:prSet>
      <dgm:spPr/>
    </dgm:pt>
    <dgm:pt modelId="{BA8B0A36-17C0-4D16-9165-28C83BA3CB4A}" type="pres">
      <dgm:prSet presAssocID="{B0CB151A-4B57-4159-A7D8-580016C4C9BC}" presName="rootComposite" presStyleCnt="0"/>
      <dgm:spPr/>
    </dgm:pt>
    <dgm:pt modelId="{176E46A3-9BC5-424F-810A-7CD4AEA754B9}" type="pres">
      <dgm:prSet presAssocID="{B0CB151A-4B57-4159-A7D8-580016C4C9BC}" presName="rootText" presStyleLbl="node2" presStyleIdx="2" presStyleCnt="7">
        <dgm:presLayoutVars>
          <dgm:chPref val="3"/>
        </dgm:presLayoutVars>
      </dgm:prSet>
      <dgm:spPr/>
    </dgm:pt>
    <dgm:pt modelId="{FEE6B2FC-DBF5-4C62-A26A-6B6DC40DBE12}" type="pres">
      <dgm:prSet presAssocID="{B0CB151A-4B57-4159-A7D8-580016C4C9BC}" presName="rootConnector" presStyleLbl="node2" presStyleIdx="2" presStyleCnt="7"/>
      <dgm:spPr/>
    </dgm:pt>
    <dgm:pt modelId="{961ECF21-EFAB-4854-9F71-CA87DFF66674}" type="pres">
      <dgm:prSet presAssocID="{B0CB151A-4B57-4159-A7D8-580016C4C9BC}" presName="hierChild4" presStyleCnt="0"/>
      <dgm:spPr/>
    </dgm:pt>
    <dgm:pt modelId="{51311081-C0E0-4859-BC81-1180651F1B30}" type="pres">
      <dgm:prSet presAssocID="{B0CB151A-4B57-4159-A7D8-580016C4C9BC}" presName="hierChild5" presStyleCnt="0"/>
      <dgm:spPr/>
    </dgm:pt>
    <dgm:pt modelId="{0D599423-06D2-447D-8761-7432F76713BE}" type="pres">
      <dgm:prSet presAssocID="{C0B36C2F-50B6-48E9-BD53-50777F4268DB}" presName="Name37" presStyleLbl="parChTrans1D2" presStyleIdx="3" presStyleCnt="8"/>
      <dgm:spPr/>
    </dgm:pt>
    <dgm:pt modelId="{9F48D28B-702A-419E-A566-601DBFC5B4DF}" type="pres">
      <dgm:prSet presAssocID="{41012356-7610-4D85-8243-81935E1574BA}" presName="hierRoot2" presStyleCnt="0">
        <dgm:presLayoutVars>
          <dgm:hierBranch val="init"/>
        </dgm:presLayoutVars>
      </dgm:prSet>
      <dgm:spPr/>
    </dgm:pt>
    <dgm:pt modelId="{9F08C472-39EC-41B1-B848-A08E35FA17ED}" type="pres">
      <dgm:prSet presAssocID="{41012356-7610-4D85-8243-81935E1574BA}" presName="rootComposite" presStyleCnt="0"/>
      <dgm:spPr/>
    </dgm:pt>
    <dgm:pt modelId="{704D67B6-C611-41D4-864A-9BCD4FC869C3}" type="pres">
      <dgm:prSet presAssocID="{41012356-7610-4D85-8243-81935E1574BA}" presName="rootText" presStyleLbl="node2" presStyleIdx="3" presStyleCnt="7">
        <dgm:presLayoutVars>
          <dgm:chPref val="3"/>
        </dgm:presLayoutVars>
      </dgm:prSet>
      <dgm:spPr/>
    </dgm:pt>
    <dgm:pt modelId="{64E5FBE0-1BF1-4FEA-9EEB-23E5C0C33990}" type="pres">
      <dgm:prSet presAssocID="{41012356-7610-4D85-8243-81935E1574BA}" presName="rootConnector" presStyleLbl="node2" presStyleIdx="3" presStyleCnt="7"/>
      <dgm:spPr/>
    </dgm:pt>
    <dgm:pt modelId="{3734899B-DD6E-46FD-ACD9-E397AB7D5927}" type="pres">
      <dgm:prSet presAssocID="{41012356-7610-4D85-8243-81935E1574BA}" presName="hierChild4" presStyleCnt="0"/>
      <dgm:spPr/>
    </dgm:pt>
    <dgm:pt modelId="{FEA1BBD6-C6A8-47B3-898D-A4A223EA6A36}" type="pres">
      <dgm:prSet presAssocID="{41012356-7610-4D85-8243-81935E1574BA}" presName="hierChild5" presStyleCnt="0"/>
      <dgm:spPr/>
    </dgm:pt>
    <dgm:pt modelId="{C569E752-E47C-4CE1-B78E-567F759C8FF8}" type="pres">
      <dgm:prSet presAssocID="{DA1D9C94-8928-49A4-B191-FF58F1CCAB54}" presName="Name37" presStyleLbl="parChTrans1D2" presStyleIdx="4" presStyleCnt="8"/>
      <dgm:spPr/>
    </dgm:pt>
    <dgm:pt modelId="{473CC3F1-4D65-4A1E-A5D4-C0C75C4BDE1F}" type="pres">
      <dgm:prSet presAssocID="{1077ADE4-BA5F-4199-A82D-05DCF57796E6}" presName="hierRoot2" presStyleCnt="0">
        <dgm:presLayoutVars>
          <dgm:hierBranch val="init"/>
        </dgm:presLayoutVars>
      </dgm:prSet>
      <dgm:spPr/>
    </dgm:pt>
    <dgm:pt modelId="{03208806-5743-4D0A-938A-9FBF7F939CFA}" type="pres">
      <dgm:prSet presAssocID="{1077ADE4-BA5F-4199-A82D-05DCF57796E6}" presName="rootComposite" presStyleCnt="0"/>
      <dgm:spPr/>
    </dgm:pt>
    <dgm:pt modelId="{16E75DAA-4DF4-47AC-A7CE-2A4F8084054C}" type="pres">
      <dgm:prSet presAssocID="{1077ADE4-BA5F-4199-A82D-05DCF57796E6}" presName="rootText" presStyleLbl="node2" presStyleIdx="4" presStyleCnt="7" custLinFactNeighborY="-971">
        <dgm:presLayoutVars>
          <dgm:chPref val="3"/>
        </dgm:presLayoutVars>
      </dgm:prSet>
      <dgm:spPr/>
    </dgm:pt>
    <dgm:pt modelId="{A9E4EAE1-8852-448B-91C4-6F6FF9D16B27}" type="pres">
      <dgm:prSet presAssocID="{1077ADE4-BA5F-4199-A82D-05DCF57796E6}" presName="rootConnector" presStyleLbl="node2" presStyleIdx="4" presStyleCnt="7"/>
      <dgm:spPr/>
    </dgm:pt>
    <dgm:pt modelId="{D09864E5-FF09-4C7A-9DFD-59169B7F32E2}" type="pres">
      <dgm:prSet presAssocID="{1077ADE4-BA5F-4199-A82D-05DCF57796E6}" presName="hierChild4" presStyleCnt="0"/>
      <dgm:spPr/>
    </dgm:pt>
    <dgm:pt modelId="{BD599349-F8BC-4CB6-A32F-E1C2AC90D479}" type="pres">
      <dgm:prSet presAssocID="{1077ADE4-BA5F-4199-A82D-05DCF57796E6}" presName="hierChild5" presStyleCnt="0"/>
      <dgm:spPr/>
    </dgm:pt>
    <dgm:pt modelId="{BC6530AC-8391-473D-B4BD-4DF57C7F84E8}" type="pres">
      <dgm:prSet presAssocID="{65B41A0E-B19E-496B-8B65-95BA99C5B4D3}" presName="Name37" presStyleLbl="parChTrans1D2" presStyleIdx="5" presStyleCnt="8"/>
      <dgm:spPr/>
    </dgm:pt>
    <dgm:pt modelId="{84681674-22BD-4E69-8CE1-D098CF405566}" type="pres">
      <dgm:prSet presAssocID="{1BB26827-0680-4E6B-9D9C-52A7DA7A77A9}" presName="hierRoot2" presStyleCnt="0">
        <dgm:presLayoutVars>
          <dgm:hierBranch val="init"/>
        </dgm:presLayoutVars>
      </dgm:prSet>
      <dgm:spPr/>
    </dgm:pt>
    <dgm:pt modelId="{C563B2B9-5C4F-4D9B-9E52-0305864F38BD}" type="pres">
      <dgm:prSet presAssocID="{1BB26827-0680-4E6B-9D9C-52A7DA7A77A9}" presName="rootComposite" presStyleCnt="0"/>
      <dgm:spPr/>
    </dgm:pt>
    <dgm:pt modelId="{BCF9DD2F-C83A-444C-8F25-B1F37CD337A4}" type="pres">
      <dgm:prSet presAssocID="{1BB26827-0680-4E6B-9D9C-52A7DA7A77A9}" presName="rootText" presStyleLbl="node2" presStyleIdx="5" presStyleCnt="7">
        <dgm:presLayoutVars>
          <dgm:chPref val="3"/>
        </dgm:presLayoutVars>
      </dgm:prSet>
      <dgm:spPr/>
    </dgm:pt>
    <dgm:pt modelId="{C48D12AE-D54A-4DE1-A20B-AED12EF4BFB3}" type="pres">
      <dgm:prSet presAssocID="{1BB26827-0680-4E6B-9D9C-52A7DA7A77A9}" presName="rootConnector" presStyleLbl="node2" presStyleIdx="5" presStyleCnt="7"/>
      <dgm:spPr/>
    </dgm:pt>
    <dgm:pt modelId="{8505D7BF-2878-45D7-B7F1-F1B55043A29E}" type="pres">
      <dgm:prSet presAssocID="{1BB26827-0680-4E6B-9D9C-52A7DA7A77A9}" presName="hierChild4" presStyleCnt="0"/>
      <dgm:spPr/>
    </dgm:pt>
    <dgm:pt modelId="{8FADA391-685A-41FB-BA1A-01EF48F3D451}" type="pres">
      <dgm:prSet presAssocID="{1BB26827-0680-4E6B-9D9C-52A7DA7A77A9}" presName="hierChild5" presStyleCnt="0"/>
      <dgm:spPr/>
    </dgm:pt>
    <dgm:pt modelId="{98778B05-D454-4F87-A5B2-0D557242E80A}" type="pres">
      <dgm:prSet presAssocID="{F8EDD4FA-4FB5-47B9-9F9A-307EB3C5B2AE}" presName="Name37" presStyleLbl="parChTrans1D2" presStyleIdx="6" presStyleCnt="8"/>
      <dgm:spPr/>
    </dgm:pt>
    <dgm:pt modelId="{4C4617D8-3682-40DD-B6A5-01C81D7F2720}" type="pres">
      <dgm:prSet presAssocID="{B0621FE7-CEC7-4471-89E7-93CCD1FB9FF7}" presName="hierRoot2" presStyleCnt="0">
        <dgm:presLayoutVars>
          <dgm:hierBranch val="init"/>
        </dgm:presLayoutVars>
      </dgm:prSet>
      <dgm:spPr/>
    </dgm:pt>
    <dgm:pt modelId="{7B5A6FD6-4FF2-4188-9ED4-84DB97758A18}" type="pres">
      <dgm:prSet presAssocID="{B0621FE7-CEC7-4471-89E7-93CCD1FB9FF7}" presName="rootComposite" presStyleCnt="0"/>
      <dgm:spPr/>
    </dgm:pt>
    <dgm:pt modelId="{BB91582A-C36A-49FD-92E8-1AC62102983C}" type="pres">
      <dgm:prSet presAssocID="{B0621FE7-CEC7-4471-89E7-93CCD1FB9FF7}" presName="rootText" presStyleLbl="node2" presStyleIdx="6" presStyleCnt="7">
        <dgm:presLayoutVars>
          <dgm:chPref val="3"/>
        </dgm:presLayoutVars>
      </dgm:prSet>
      <dgm:spPr/>
    </dgm:pt>
    <dgm:pt modelId="{1B8BDC13-36BD-4234-B378-B684DAE98DA1}" type="pres">
      <dgm:prSet presAssocID="{B0621FE7-CEC7-4471-89E7-93CCD1FB9FF7}" presName="rootConnector" presStyleLbl="node2" presStyleIdx="6" presStyleCnt="7"/>
      <dgm:spPr/>
    </dgm:pt>
    <dgm:pt modelId="{256F4A10-448F-42C8-AE94-5EC6BEEC5BB6}" type="pres">
      <dgm:prSet presAssocID="{B0621FE7-CEC7-4471-89E7-93CCD1FB9FF7}" presName="hierChild4" presStyleCnt="0"/>
      <dgm:spPr/>
    </dgm:pt>
    <dgm:pt modelId="{28E6FE45-141F-4DDB-9CCE-BD123F28AEE6}" type="pres">
      <dgm:prSet presAssocID="{B0621FE7-CEC7-4471-89E7-93CCD1FB9FF7}" presName="hierChild5" presStyleCnt="0"/>
      <dgm:spPr/>
    </dgm:pt>
    <dgm:pt modelId="{D4FBC06F-860E-48F4-A108-270DA4AEBAF8}" type="pres">
      <dgm:prSet presAssocID="{9D657760-9371-4F5C-8687-C29C027389A1}" presName="hierChild3" presStyleCnt="0"/>
      <dgm:spPr/>
    </dgm:pt>
    <dgm:pt modelId="{AEC989E1-DC78-4EF8-9705-7E5E557AD125}" type="pres">
      <dgm:prSet presAssocID="{24E8E3C5-5D3A-4DF6-BC49-2A1B496B2171}" presName="Name111" presStyleLbl="parChTrans1D2" presStyleIdx="7" presStyleCnt="8"/>
      <dgm:spPr/>
    </dgm:pt>
    <dgm:pt modelId="{8910F73A-AEAB-4B46-AA17-AD61B2608928}" type="pres">
      <dgm:prSet presAssocID="{4B536D08-9023-453D-B5AE-E13DA0A5D3F0}" presName="hierRoot3" presStyleCnt="0">
        <dgm:presLayoutVars>
          <dgm:hierBranch val="init"/>
        </dgm:presLayoutVars>
      </dgm:prSet>
      <dgm:spPr/>
    </dgm:pt>
    <dgm:pt modelId="{4646973F-6026-4AAD-AD96-B55A54786042}" type="pres">
      <dgm:prSet presAssocID="{4B536D08-9023-453D-B5AE-E13DA0A5D3F0}" presName="rootComposite3" presStyleCnt="0"/>
      <dgm:spPr/>
    </dgm:pt>
    <dgm:pt modelId="{ACC480AE-106C-4F65-AF92-10FAB89F8A02}" type="pres">
      <dgm:prSet presAssocID="{4B536D08-9023-453D-B5AE-E13DA0A5D3F0}" presName="rootText3" presStyleLbl="asst1" presStyleIdx="0" presStyleCnt="1">
        <dgm:presLayoutVars>
          <dgm:chPref val="3"/>
        </dgm:presLayoutVars>
      </dgm:prSet>
      <dgm:spPr/>
    </dgm:pt>
    <dgm:pt modelId="{95C5CF91-0168-4AFC-B5A8-31AA1D98F8C7}" type="pres">
      <dgm:prSet presAssocID="{4B536D08-9023-453D-B5AE-E13DA0A5D3F0}" presName="rootConnector3" presStyleLbl="asst1" presStyleIdx="0" presStyleCnt="1"/>
      <dgm:spPr/>
    </dgm:pt>
    <dgm:pt modelId="{13ACCBC8-26B3-4C9C-806D-9B4DB46B64D5}" type="pres">
      <dgm:prSet presAssocID="{4B536D08-9023-453D-B5AE-E13DA0A5D3F0}" presName="hierChild6" presStyleCnt="0"/>
      <dgm:spPr/>
    </dgm:pt>
    <dgm:pt modelId="{3693EE33-8663-4E7A-AB87-287B45CC003E}" type="pres">
      <dgm:prSet presAssocID="{4B536D08-9023-453D-B5AE-E13DA0A5D3F0}" presName="hierChild7" presStyleCnt="0"/>
      <dgm:spPr/>
    </dgm:pt>
  </dgm:ptLst>
  <dgm:cxnLst>
    <dgm:cxn modelId="{DB68C402-E3CA-4073-8CEF-3B9F7F6D678A}" type="presOf" srcId="{9D657760-9371-4F5C-8687-C29C027389A1}" destId="{5C9D309D-5C84-4A84-869C-4C385BE61658}" srcOrd="0"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347B7C16-3BB5-4716-8C90-20ECE66494C4}" type="presOf" srcId="{65B41A0E-B19E-496B-8B65-95BA99C5B4D3}" destId="{BC6530AC-8391-473D-B4BD-4DF57C7F84E8}" srcOrd="0" destOrd="0" presId="urn:microsoft.com/office/officeart/2005/8/layout/orgChart1"/>
    <dgm:cxn modelId="{9DF3F41A-6CE7-42C0-ABE9-FBCA10E5F427}" type="presOf" srcId="{57F2BC04-B563-4827-A331-695B9DFCE9E5}" destId="{56635A3C-4FE1-45BD-B2A0-0536083471FA}" srcOrd="1" destOrd="0" presId="urn:microsoft.com/office/officeart/2005/8/layout/orgChart1"/>
    <dgm:cxn modelId="{FF58401C-49D1-4C83-A989-2C94E76824B8}" type="presOf" srcId="{DA1D9C94-8928-49A4-B191-FF58F1CCAB54}" destId="{C569E752-E47C-4CE1-B78E-567F759C8FF8}" srcOrd="0" destOrd="0" presId="urn:microsoft.com/office/officeart/2005/8/layout/orgChart1"/>
    <dgm:cxn modelId="{6B5F1C1D-54A3-4F51-A377-AA2AA478BFCC}" type="presOf" srcId="{4B536D08-9023-453D-B5AE-E13DA0A5D3F0}" destId="{95C5CF91-0168-4AFC-B5A8-31AA1D98F8C7}" srcOrd="1" destOrd="0" presId="urn:microsoft.com/office/officeart/2005/8/layout/orgChart1"/>
    <dgm:cxn modelId="{6961D21F-21EB-4A23-A588-8E53E87A0B97}" srcId="{9D657760-9371-4F5C-8687-C29C027389A1}" destId="{B0CB151A-4B57-4159-A7D8-580016C4C9BC}" srcOrd="3" destOrd="0" parTransId="{055242D2-D37B-4692-9A70-9B48D3CB759A}" sibTransId="{0A2826B6-C583-4841-A34B-9344B60719BC}"/>
    <dgm:cxn modelId="{219E3939-5C74-418F-B9CA-D9E6D25A42E2}" srcId="{3FC21446-4E86-4DC1-B6CB-756073B2F576}" destId="{9D657760-9371-4F5C-8687-C29C027389A1}" srcOrd="1" destOrd="0" parTransId="{482E06FE-AA70-4B8C-851C-496318A2DA1F}" sibTransId="{CBD66481-9341-4D83-88C4-E9FB7778D83E}"/>
    <dgm:cxn modelId="{3D7B313C-E2CC-46CE-92F7-C5FCD44CEE9F}" type="presOf" srcId="{6597B589-404A-47D9-A6FD-6908D8BDA22E}" destId="{48E82B71-B0EC-4EFA-9943-73E5C117155C}" srcOrd="0" destOrd="0" presId="urn:microsoft.com/office/officeart/2005/8/layout/orgChart1"/>
    <dgm:cxn modelId="{E1C2A35C-D963-4680-B4F4-381A262F820A}" type="presOf" srcId="{B0621FE7-CEC7-4471-89E7-93CCD1FB9FF7}" destId="{BB91582A-C36A-49FD-92E8-1AC62102983C}" srcOrd="0" destOrd="0" presId="urn:microsoft.com/office/officeart/2005/8/layout/orgChart1"/>
    <dgm:cxn modelId="{DE1C334F-7868-45BF-A270-74F1A2325F89}" type="presOf" srcId="{24E8E3C5-5D3A-4DF6-BC49-2A1B496B2171}" destId="{AEC989E1-DC78-4EF8-9705-7E5E557AD125}" srcOrd="0" destOrd="0" presId="urn:microsoft.com/office/officeart/2005/8/layout/orgChart1"/>
    <dgm:cxn modelId="{C67F9470-BBC8-4EB5-BD3A-485B4CFF75A6}" type="presOf" srcId="{B0CB151A-4B57-4159-A7D8-580016C4C9BC}" destId="{FEE6B2FC-DBF5-4C62-A26A-6B6DC40DBE12}" srcOrd="1" destOrd="0" presId="urn:microsoft.com/office/officeart/2005/8/layout/orgChart1"/>
    <dgm:cxn modelId="{1D4FDF56-4E04-41B2-A173-C502B157AF34}" type="presOf" srcId="{F8EDD4FA-4FB5-47B9-9F9A-307EB3C5B2AE}" destId="{98778B05-D454-4F87-A5B2-0D557242E80A}" srcOrd="0" destOrd="0" presId="urn:microsoft.com/office/officeart/2005/8/layout/orgChart1"/>
    <dgm:cxn modelId="{E1778257-4FC3-4B28-8A41-8894317FF40F}" type="presOf" srcId="{97D674AC-B1E2-4CFC-B11B-F7F5503E2E3E}" destId="{66BF563E-4CED-4179-972D-9753C9510C02}" srcOrd="0" destOrd="0" presId="urn:microsoft.com/office/officeart/2005/8/layout/orgChart1"/>
    <dgm:cxn modelId="{1D4CE35A-69B1-4EE8-98F1-8759A802D50E}" type="presOf" srcId="{41012356-7610-4D85-8243-81935E1574BA}" destId="{704D67B6-C611-41D4-864A-9BCD4FC869C3}" srcOrd="0" destOrd="0" presId="urn:microsoft.com/office/officeart/2005/8/layout/orgChart1"/>
    <dgm:cxn modelId="{A0BDAF81-A8AB-4358-B1FF-59AAEE552714}" type="presOf" srcId="{6AA7BBB2-9AA6-40AE-A70D-A00D1FC01169}" destId="{F1C3AFD8-6615-4924-9E87-30CA06588A8A}" srcOrd="0" destOrd="0" presId="urn:microsoft.com/office/officeart/2005/8/layout/orgChart1"/>
    <dgm:cxn modelId="{DB890A84-AA0D-41E9-B3A9-858564FA1FBC}" type="presOf" srcId="{6597B589-404A-47D9-A6FD-6908D8BDA22E}" destId="{38763E39-9925-4614-9682-D7B299BB87D9}" srcOrd="1" destOrd="0" presId="urn:microsoft.com/office/officeart/2005/8/layout/orgChart1"/>
    <dgm:cxn modelId="{06025385-31C7-476A-84EB-12DAAFF8F4C3}" type="presOf" srcId="{9DFEB9F9-2D2E-48ED-8519-15A7C6B9C4D5}" destId="{540320D0-DE64-4122-A085-B05180DAA863}" srcOrd="0" destOrd="0" presId="urn:microsoft.com/office/officeart/2005/8/layout/orgChart1"/>
    <dgm:cxn modelId="{09335B90-6E50-433F-8A44-8B5E377D035F}" type="presOf" srcId="{055242D2-D37B-4692-9A70-9B48D3CB759A}" destId="{FF7801AB-CCD8-4E0E-B757-5B8E7CB70B82}" srcOrd="0" destOrd="0" presId="urn:microsoft.com/office/officeart/2005/8/layout/orgChart1"/>
    <dgm:cxn modelId="{0DC29694-998B-4665-9669-9747F043DDC4}" srcId="{9D657760-9371-4F5C-8687-C29C027389A1}" destId="{6597B589-404A-47D9-A6FD-6908D8BDA22E}" srcOrd="1" destOrd="0" parTransId="{9DFEB9F9-2D2E-48ED-8519-15A7C6B9C4D5}" sibTransId="{935156B3-5310-4CC7-8CEF-CC0567004419}"/>
    <dgm:cxn modelId="{3A3D56A0-51F7-4D50-BEBF-D86B3AAFE205}" srcId="{9D657760-9371-4F5C-8687-C29C027389A1}" destId="{4B536D08-9023-453D-B5AE-E13DA0A5D3F0}" srcOrd="0" destOrd="0" parTransId="{24E8E3C5-5D3A-4DF6-BC49-2A1B496B2171}" sibTransId="{5D18F6C0-32F1-490E-8500-CC52E5F7E3CA}"/>
    <dgm:cxn modelId="{BE7A3BA1-9DD4-4AB5-BCFA-2E65C0E08DBF}" srcId="{9D657760-9371-4F5C-8687-C29C027389A1}" destId="{41012356-7610-4D85-8243-81935E1574BA}" srcOrd="4" destOrd="0" parTransId="{C0B36C2F-50B6-48E9-BD53-50777F4268DB}" sibTransId="{0910D7EE-6408-4C2F-AD5F-F8D73BCC4887}"/>
    <dgm:cxn modelId="{861D6AA3-F34A-4E47-AAE2-00428F34F2FE}" type="presOf" srcId="{57F2BC04-B563-4827-A331-695B9DFCE9E5}" destId="{9BFFB0D6-C8E3-4A7E-8E8C-0A06F1857FCE}" srcOrd="0" destOrd="0" presId="urn:microsoft.com/office/officeart/2005/8/layout/orgChart1"/>
    <dgm:cxn modelId="{46BB39A9-E997-4B91-AD35-4137BF212EEF}" type="presOf" srcId="{9D657760-9371-4F5C-8687-C29C027389A1}" destId="{0477DC67-A450-42DC-B1BF-2B996646ADEF}" srcOrd="1" destOrd="0" presId="urn:microsoft.com/office/officeart/2005/8/layout/orgChart1"/>
    <dgm:cxn modelId="{34F172AC-6DF4-48A7-AB53-08F3C1118909}" type="presOf" srcId="{6AA7BBB2-9AA6-40AE-A70D-A00D1FC01169}" destId="{21E8DB16-30FE-4FBB-A51D-B97A2D1C905F}" srcOrd="1" destOrd="0" presId="urn:microsoft.com/office/officeart/2005/8/layout/orgChart1"/>
    <dgm:cxn modelId="{DAC4C0AC-92AB-4B26-B7DC-E86679FBDF18}" type="presOf" srcId="{1BB26827-0680-4E6B-9D9C-52A7DA7A77A9}" destId="{BCF9DD2F-C83A-444C-8F25-B1F37CD337A4}" srcOrd="0" destOrd="0" presId="urn:microsoft.com/office/officeart/2005/8/layout/orgChart1"/>
    <dgm:cxn modelId="{521003BA-89A2-4C61-A596-135D0DC154C3}" type="presOf" srcId="{1077ADE4-BA5F-4199-A82D-05DCF57796E6}" destId="{A9E4EAE1-8852-448B-91C4-6F6FF9D16B27}" srcOrd="1" destOrd="0" presId="urn:microsoft.com/office/officeart/2005/8/layout/orgChart1"/>
    <dgm:cxn modelId="{B7C2D6BD-A751-403F-9D7C-22B203F3DE88}" type="presOf" srcId="{B0621FE7-CEC7-4471-89E7-93CCD1FB9FF7}" destId="{1B8BDC13-36BD-4234-B378-B684DAE98DA1}" srcOrd="1" destOrd="0" presId="urn:microsoft.com/office/officeart/2005/8/layout/orgChart1"/>
    <dgm:cxn modelId="{83DF51BE-54CD-4B60-AD1A-DD601F36EFEC}" srcId="{9D657760-9371-4F5C-8687-C29C027389A1}" destId="{1077ADE4-BA5F-4199-A82D-05DCF57796E6}" srcOrd="5" destOrd="0" parTransId="{DA1D9C94-8928-49A4-B191-FF58F1CCAB54}" sibTransId="{2FCCEAED-E458-45B3-BA41-EC94F60CE2E2}"/>
    <dgm:cxn modelId="{269426C8-0D23-47A7-B219-A7B8D66A392B}" type="presOf" srcId="{1077ADE4-BA5F-4199-A82D-05DCF57796E6}" destId="{16E75DAA-4DF4-47AC-A7CE-2A4F8084054C}" srcOrd="0" destOrd="0" presId="urn:microsoft.com/office/officeart/2005/8/layout/orgChart1"/>
    <dgm:cxn modelId="{514BBBD4-07B7-4EEF-AD2E-AB3F4D44E513}" srcId="{3FC21446-4E86-4DC1-B6CB-756073B2F576}" destId="{57F2BC04-B563-4827-A331-695B9DFCE9E5}" srcOrd="0" destOrd="0" parTransId="{02C84AD0-0766-4E86-A66C-2812D7CF1D0C}" sibTransId="{255FD8A9-C164-4FF5-B016-5EDD1F828BCA}"/>
    <dgm:cxn modelId="{DBB4DDD4-D212-48EC-BD7E-08144A3AFA06}" srcId="{9D657760-9371-4F5C-8687-C29C027389A1}" destId="{6AA7BBB2-9AA6-40AE-A70D-A00D1FC01169}" srcOrd="2" destOrd="0" parTransId="{97D674AC-B1E2-4CFC-B11B-F7F5503E2E3E}" sibTransId="{BAB93FDB-2271-48FB-98C1-9FBA8EF73023}"/>
    <dgm:cxn modelId="{920B0AE9-759C-4466-A314-EE06B6471211}" type="presOf" srcId="{4B536D08-9023-453D-B5AE-E13DA0A5D3F0}" destId="{ACC480AE-106C-4F65-AF92-10FAB89F8A02}" srcOrd="0" destOrd="0" presId="urn:microsoft.com/office/officeart/2005/8/layout/orgChart1"/>
    <dgm:cxn modelId="{64C22DEE-DDFA-452E-B58C-F52616B4BFF8}" type="presOf" srcId="{41012356-7610-4D85-8243-81935E1574BA}" destId="{64E5FBE0-1BF1-4FEA-9EEB-23E5C0C33990}" srcOrd="1" destOrd="0" presId="urn:microsoft.com/office/officeart/2005/8/layout/orgChart1"/>
    <dgm:cxn modelId="{4A3410EF-11C4-4C4C-977F-AB28BF1651CA}" type="presOf" srcId="{1BB26827-0680-4E6B-9D9C-52A7DA7A77A9}" destId="{C48D12AE-D54A-4DE1-A20B-AED12EF4BFB3}" srcOrd="1" destOrd="0" presId="urn:microsoft.com/office/officeart/2005/8/layout/orgChart1"/>
    <dgm:cxn modelId="{520940F3-EBEB-4082-87F2-35798C2A3EB3}" srcId="{9D657760-9371-4F5C-8687-C29C027389A1}" destId="{1BB26827-0680-4E6B-9D9C-52A7DA7A77A9}" srcOrd="6" destOrd="0" parTransId="{65B41A0E-B19E-496B-8B65-95BA99C5B4D3}" sibTransId="{D6B75F5F-5930-43B7-8978-E13206214F85}"/>
    <dgm:cxn modelId="{B2618EFA-9A42-47F0-9129-97510A8101FF}" type="presOf" srcId="{C0B36C2F-50B6-48E9-BD53-50777F4268DB}" destId="{0D599423-06D2-447D-8761-7432F76713BE}" srcOrd="0" destOrd="0" presId="urn:microsoft.com/office/officeart/2005/8/layout/orgChart1"/>
    <dgm:cxn modelId="{CA92E7FA-8699-4ACD-8A51-18B6557E31DE}" type="presOf" srcId="{B0CB151A-4B57-4159-A7D8-580016C4C9BC}" destId="{176E46A3-9BC5-424F-810A-7CD4AEA754B9}" srcOrd="0" destOrd="0" presId="urn:microsoft.com/office/officeart/2005/8/layout/orgChart1"/>
    <dgm:cxn modelId="{0B7C2FFD-AD84-4D8D-81B3-34B7EDC5779E}" srcId="{9D657760-9371-4F5C-8687-C29C027389A1}" destId="{B0621FE7-CEC7-4471-89E7-93CCD1FB9FF7}" srcOrd="7" destOrd="0" parTransId="{F8EDD4FA-4FB5-47B9-9F9A-307EB3C5B2AE}" sibTransId="{D016C0F7-2006-4B9A-B754-626AA1DEBEC4}"/>
    <dgm:cxn modelId="{B854554C-2A21-449C-9859-F8F831E8FB50}" type="presParOf" srcId="{8EFF8969-BC08-4CA6-9C0D-C9FDC10CAA5E}" destId="{1F321E53-548F-4869-852F-C9F7BBC12151}" srcOrd="0" destOrd="0" presId="urn:microsoft.com/office/officeart/2005/8/layout/orgChart1"/>
    <dgm:cxn modelId="{715C9B70-6D69-439E-959B-E712CDDAA48B}" type="presParOf" srcId="{1F321E53-548F-4869-852F-C9F7BBC12151}" destId="{8342DC3E-ED0B-4B4C-B4FE-29CEB9001268}" srcOrd="0" destOrd="0" presId="urn:microsoft.com/office/officeart/2005/8/layout/orgChart1"/>
    <dgm:cxn modelId="{80D98902-B207-4296-B9B5-6170E3BF48EA}" type="presParOf" srcId="{8342DC3E-ED0B-4B4C-B4FE-29CEB9001268}" destId="{9BFFB0D6-C8E3-4A7E-8E8C-0A06F1857FCE}" srcOrd="0" destOrd="0" presId="urn:microsoft.com/office/officeart/2005/8/layout/orgChart1"/>
    <dgm:cxn modelId="{9BCCF2BB-2BCE-4EE7-8F5B-18E397C858F6}" type="presParOf" srcId="{8342DC3E-ED0B-4B4C-B4FE-29CEB9001268}" destId="{56635A3C-4FE1-45BD-B2A0-0536083471FA}" srcOrd="1" destOrd="0" presId="urn:microsoft.com/office/officeart/2005/8/layout/orgChart1"/>
    <dgm:cxn modelId="{B0F8B097-6941-4ECD-96CB-8A2395D6408B}" type="presParOf" srcId="{1F321E53-548F-4869-852F-C9F7BBC12151}" destId="{F933AB7C-D322-4A24-966B-2755FD3F4C15}" srcOrd="1" destOrd="0" presId="urn:microsoft.com/office/officeart/2005/8/layout/orgChart1"/>
    <dgm:cxn modelId="{59D0BC14-F822-42B2-84CF-006252FD077A}" type="presParOf" srcId="{1F321E53-548F-4869-852F-C9F7BBC12151}" destId="{CA7919DF-4F5B-403D-84BA-F7D12BE10B8D}" srcOrd="2" destOrd="0" presId="urn:microsoft.com/office/officeart/2005/8/layout/orgChart1"/>
    <dgm:cxn modelId="{29D9243E-0538-43CD-84CE-F723661497E1}" type="presParOf" srcId="{8EFF8969-BC08-4CA6-9C0D-C9FDC10CAA5E}" destId="{C4D48F56-4912-4CA4-A06D-D1E5D3FB9368}" srcOrd="1"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7428E08E-F6E6-466E-B39A-5974D53BF80A}" type="presParOf" srcId="{D44C6E36-895F-4D90-8D09-5AA0BB347AD1}" destId="{540320D0-DE64-4122-A085-B05180DAA863}" srcOrd="0" destOrd="0" presId="urn:microsoft.com/office/officeart/2005/8/layout/orgChart1"/>
    <dgm:cxn modelId="{499832B3-3973-4186-9CA8-1BCE9CC66B3E}" type="presParOf" srcId="{D44C6E36-895F-4D90-8D09-5AA0BB347AD1}" destId="{57D8A97D-96E8-49E8-9E2A-C5BE593B62A2}" srcOrd="1" destOrd="0" presId="urn:microsoft.com/office/officeart/2005/8/layout/orgChart1"/>
    <dgm:cxn modelId="{D8AF17BE-C12F-4A63-8BC5-3A34FF2E9B98}" type="presParOf" srcId="{57D8A97D-96E8-49E8-9E2A-C5BE593B62A2}" destId="{6F20107D-C7D7-46C7-9477-2CC6FAC7D3D4}" srcOrd="0" destOrd="0" presId="urn:microsoft.com/office/officeart/2005/8/layout/orgChart1"/>
    <dgm:cxn modelId="{75D21760-2EF1-4B35-AC31-8BA2B823A226}" type="presParOf" srcId="{6F20107D-C7D7-46C7-9477-2CC6FAC7D3D4}" destId="{48E82B71-B0EC-4EFA-9943-73E5C117155C}" srcOrd="0" destOrd="0" presId="urn:microsoft.com/office/officeart/2005/8/layout/orgChart1"/>
    <dgm:cxn modelId="{0984A20E-5C3B-40E1-8D5F-58E2DFC8B800}" type="presParOf" srcId="{6F20107D-C7D7-46C7-9477-2CC6FAC7D3D4}" destId="{38763E39-9925-4614-9682-D7B299BB87D9}" srcOrd="1" destOrd="0" presId="urn:microsoft.com/office/officeart/2005/8/layout/orgChart1"/>
    <dgm:cxn modelId="{FC8ADBB4-FDFE-4A74-807F-EF09B18BA3DE}" type="presParOf" srcId="{57D8A97D-96E8-49E8-9E2A-C5BE593B62A2}" destId="{824B3CCC-FE85-48CF-8915-3151990830BD}" srcOrd="1" destOrd="0" presId="urn:microsoft.com/office/officeart/2005/8/layout/orgChart1"/>
    <dgm:cxn modelId="{B35966C4-C532-4A38-B22F-89FAF960D1AC}" type="presParOf" srcId="{57D8A97D-96E8-49E8-9E2A-C5BE593B62A2}" destId="{1AEBC5AB-9EE8-469A-BE34-9E6BA081ACA4}" srcOrd="2" destOrd="0" presId="urn:microsoft.com/office/officeart/2005/8/layout/orgChart1"/>
    <dgm:cxn modelId="{46E6AEFB-38E1-4FBC-94C2-2E470C4954EF}" type="presParOf" srcId="{D44C6E36-895F-4D90-8D09-5AA0BB347AD1}" destId="{66BF563E-4CED-4179-972D-9753C9510C02}" srcOrd="2" destOrd="0" presId="urn:microsoft.com/office/officeart/2005/8/layout/orgChart1"/>
    <dgm:cxn modelId="{18B264F7-E2D2-49CB-AA17-BFB576ABF50C}" type="presParOf" srcId="{D44C6E36-895F-4D90-8D09-5AA0BB347AD1}" destId="{AD1D6EE6-7A76-4FAF-BD23-CCEF9018AAE6}" srcOrd="3" destOrd="0" presId="urn:microsoft.com/office/officeart/2005/8/layout/orgChart1"/>
    <dgm:cxn modelId="{B35ABCF5-785C-4A45-A121-8E8795871C92}" type="presParOf" srcId="{AD1D6EE6-7A76-4FAF-BD23-CCEF9018AAE6}" destId="{D609F86D-E8C9-4F71-9165-8F1111A87921}" srcOrd="0" destOrd="0" presId="urn:microsoft.com/office/officeart/2005/8/layout/orgChart1"/>
    <dgm:cxn modelId="{6A8D812D-5135-45ED-85CA-289642D95764}" type="presParOf" srcId="{D609F86D-E8C9-4F71-9165-8F1111A87921}" destId="{F1C3AFD8-6615-4924-9E87-30CA06588A8A}" srcOrd="0" destOrd="0" presId="urn:microsoft.com/office/officeart/2005/8/layout/orgChart1"/>
    <dgm:cxn modelId="{8BB5953E-D26D-4686-B420-4717DC29A5A8}" type="presParOf" srcId="{D609F86D-E8C9-4F71-9165-8F1111A87921}" destId="{21E8DB16-30FE-4FBB-A51D-B97A2D1C905F}" srcOrd="1" destOrd="0" presId="urn:microsoft.com/office/officeart/2005/8/layout/orgChart1"/>
    <dgm:cxn modelId="{45B8A9B6-06CF-41D9-800F-A5F0B29F9D03}" type="presParOf" srcId="{AD1D6EE6-7A76-4FAF-BD23-CCEF9018AAE6}" destId="{B7E80BE3-D5B8-45D5-A989-1643242F0547}" srcOrd="1" destOrd="0" presId="urn:microsoft.com/office/officeart/2005/8/layout/orgChart1"/>
    <dgm:cxn modelId="{7DF6711A-B45F-4D31-B415-73021C44ACFF}" type="presParOf" srcId="{AD1D6EE6-7A76-4FAF-BD23-CCEF9018AAE6}" destId="{1FA38005-69C0-4050-9386-5B441F1A2362}" srcOrd="2" destOrd="0" presId="urn:microsoft.com/office/officeart/2005/8/layout/orgChart1"/>
    <dgm:cxn modelId="{6822703B-1C58-4AE2-98A5-020106A1D313}" type="presParOf" srcId="{D44C6E36-895F-4D90-8D09-5AA0BB347AD1}" destId="{FF7801AB-CCD8-4E0E-B757-5B8E7CB70B82}" srcOrd="4" destOrd="0" presId="urn:microsoft.com/office/officeart/2005/8/layout/orgChart1"/>
    <dgm:cxn modelId="{8F3AA0B6-6391-4EB2-BEE3-997D43894F64}" type="presParOf" srcId="{D44C6E36-895F-4D90-8D09-5AA0BB347AD1}" destId="{14784CDB-7DBC-4DE9-8337-64A6A2850D8F}" srcOrd="5" destOrd="0" presId="urn:microsoft.com/office/officeart/2005/8/layout/orgChart1"/>
    <dgm:cxn modelId="{C6627CCA-F9FD-4BAD-87E0-CB5ED22E8139}" type="presParOf" srcId="{14784CDB-7DBC-4DE9-8337-64A6A2850D8F}" destId="{BA8B0A36-17C0-4D16-9165-28C83BA3CB4A}" srcOrd="0" destOrd="0" presId="urn:microsoft.com/office/officeart/2005/8/layout/orgChart1"/>
    <dgm:cxn modelId="{1D80FAE0-B2F6-4B1C-9674-E2F75D64350D}" type="presParOf" srcId="{BA8B0A36-17C0-4D16-9165-28C83BA3CB4A}" destId="{176E46A3-9BC5-424F-810A-7CD4AEA754B9}" srcOrd="0" destOrd="0" presId="urn:microsoft.com/office/officeart/2005/8/layout/orgChart1"/>
    <dgm:cxn modelId="{49B88EC3-65DD-443C-BC80-849C7A2F9AE2}" type="presParOf" srcId="{BA8B0A36-17C0-4D16-9165-28C83BA3CB4A}" destId="{FEE6B2FC-DBF5-4C62-A26A-6B6DC40DBE12}" srcOrd="1" destOrd="0" presId="urn:microsoft.com/office/officeart/2005/8/layout/orgChart1"/>
    <dgm:cxn modelId="{5C0E3419-4D9E-45A2-B026-67FCE47B1E57}" type="presParOf" srcId="{14784CDB-7DBC-4DE9-8337-64A6A2850D8F}" destId="{961ECF21-EFAB-4854-9F71-CA87DFF66674}" srcOrd="1" destOrd="0" presId="urn:microsoft.com/office/officeart/2005/8/layout/orgChart1"/>
    <dgm:cxn modelId="{B5710B6A-18A1-4F27-A678-6389EEB73B4E}" type="presParOf" srcId="{14784CDB-7DBC-4DE9-8337-64A6A2850D8F}" destId="{51311081-C0E0-4859-BC81-1180651F1B30}" srcOrd="2" destOrd="0" presId="urn:microsoft.com/office/officeart/2005/8/layout/orgChart1"/>
    <dgm:cxn modelId="{51D01E2D-31F3-4401-A56D-2C1C6AA317FB}" type="presParOf" srcId="{D44C6E36-895F-4D90-8D09-5AA0BB347AD1}" destId="{0D599423-06D2-447D-8761-7432F76713BE}" srcOrd="6" destOrd="0" presId="urn:microsoft.com/office/officeart/2005/8/layout/orgChart1"/>
    <dgm:cxn modelId="{F33238D1-CD3D-4316-BDA9-82CEF3B8696D}" type="presParOf" srcId="{D44C6E36-895F-4D90-8D09-5AA0BB347AD1}" destId="{9F48D28B-702A-419E-A566-601DBFC5B4DF}" srcOrd="7" destOrd="0" presId="urn:microsoft.com/office/officeart/2005/8/layout/orgChart1"/>
    <dgm:cxn modelId="{18AAC7DB-FFEA-48CE-8823-2EC4C1C618E4}" type="presParOf" srcId="{9F48D28B-702A-419E-A566-601DBFC5B4DF}" destId="{9F08C472-39EC-41B1-B848-A08E35FA17ED}" srcOrd="0" destOrd="0" presId="urn:microsoft.com/office/officeart/2005/8/layout/orgChart1"/>
    <dgm:cxn modelId="{5B540C3C-04B8-4B97-BAF5-B40FAE9294F6}" type="presParOf" srcId="{9F08C472-39EC-41B1-B848-A08E35FA17ED}" destId="{704D67B6-C611-41D4-864A-9BCD4FC869C3}" srcOrd="0" destOrd="0" presId="urn:microsoft.com/office/officeart/2005/8/layout/orgChart1"/>
    <dgm:cxn modelId="{2378754E-A310-4BF5-AA29-0924CCB59D8E}" type="presParOf" srcId="{9F08C472-39EC-41B1-B848-A08E35FA17ED}" destId="{64E5FBE0-1BF1-4FEA-9EEB-23E5C0C33990}" srcOrd="1" destOrd="0" presId="urn:microsoft.com/office/officeart/2005/8/layout/orgChart1"/>
    <dgm:cxn modelId="{CB6100EC-9784-4666-9BCB-70C5C5EEF544}" type="presParOf" srcId="{9F48D28B-702A-419E-A566-601DBFC5B4DF}" destId="{3734899B-DD6E-46FD-ACD9-E397AB7D5927}" srcOrd="1" destOrd="0" presId="urn:microsoft.com/office/officeart/2005/8/layout/orgChart1"/>
    <dgm:cxn modelId="{A0509490-1899-465C-BAFE-7056C06961A7}" type="presParOf" srcId="{9F48D28B-702A-419E-A566-601DBFC5B4DF}" destId="{FEA1BBD6-C6A8-47B3-898D-A4A223EA6A36}" srcOrd="2" destOrd="0" presId="urn:microsoft.com/office/officeart/2005/8/layout/orgChart1"/>
    <dgm:cxn modelId="{E49C04A9-BF76-474C-AB02-75C807FEF7A0}" type="presParOf" srcId="{D44C6E36-895F-4D90-8D09-5AA0BB347AD1}" destId="{C569E752-E47C-4CE1-B78E-567F759C8FF8}" srcOrd="8" destOrd="0" presId="urn:microsoft.com/office/officeart/2005/8/layout/orgChart1"/>
    <dgm:cxn modelId="{5F10EF38-19C4-470C-923F-8684FEC5643D}" type="presParOf" srcId="{D44C6E36-895F-4D90-8D09-5AA0BB347AD1}" destId="{473CC3F1-4D65-4A1E-A5D4-C0C75C4BDE1F}" srcOrd="9" destOrd="0" presId="urn:microsoft.com/office/officeart/2005/8/layout/orgChart1"/>
    <dgm:cxn modelId="{BE255CE2-B808-4FEE-830E-D35B203ABD58}" type="presParOf" srcId="{473CC3F1-4D65-4A1E-A5D4-C0C75C4BDE1F}" destId="{03208806-5743-4D0A-938A-9FBF7F939CFA}" srcOrd="0" destOrd="0" presId="urn:microsoft.com/office/officeart/2005/8/layout/orgChart1"/>
    <dgm:cxn modelId="{BA226AE0-622C-4961-8129-59039929FF36}" type="presParOf" srcId="{03208806-5743-4D0A-938A-9FBF7F939CFA}" destId="{16E75DAA-4DF4-47AC-A7CE-2A4F8084054C}" srcOrd="0" destOrd="0" presId="urn:microsoft.com/office/officeart/2005/8/layout/orgChart1"/>
    <dgm:cxn modelId="{C1019F5B-5DDD-4A5B-B373-BCF89FC32A21}" type="presParOf" srcId="{03208806-5743-4D0A-938A-9FBF7F939CFA}" destId="{A9E4EAE1-8852-448B-91C4-6F6FF9D16B27}" srcOrd="1" destOrd="0" presId="urn:microsoft.com/office/officeart/2005/8/layout/orgChart1"/>
    <dgm:cxn modelId="{74C6D581-A14F-4ED1-B987-462AE4D76287}" type="presParOf" srcId="{473CC3F1-4D65-4A1E-A5D4-C0C75C4BDE1F}" destId="{D09864E5-FF09-4C7A-9DFD-59169B7F32E2}" srcOrd="1" destOrd="0" presId="urn:microsoft.com/office/officeart/2005/8/layout/orgChart1"/>
    <dgm:cxn modelId="{1F94148B-B13E-46C3-966C-314F230212FA}" type="presParOf" srcId="{473CC3F1-4D65-4A1E-A5D4-C0C75C4BDE1F}" destId="{BD599349-F8BC-4CB6-A32F-E1C2AC90D479}" srcOrd="2" destOrd="0" presId="urn:microsoft.com/office/officeart/2005/8/layout/orgChart1"/>
    <dgm:cxn modelId="{69A8361F-18DD-4FA7-AE9E-F41707DDFC25}" type="presParOf" srcId="{D44C6E36-895F-4D90-8D09-5AA0BB347AD1}" destId="{BC6530AC-8391-473D-B4BD-4DF57C7F84E8}" srcOrd="10" destOrd="0" presId="urn:microsoft.com/office/officeart/2005/8/layout/orgChart1"/>
    <dgm:cxn modelId="{9137AE8A-F82A-4B9C-83D2-BBC670A8156F}" type="presParOf" srcId="{D44C6E36-895F-4D90-8D09-5AA0BB347AD1}" destId="{84681674-22BD-4E69-8CE1-D098CF405566}" srcOrd="11" destOrd="0" presId="urn:microsoft.com/office/officeart/2005/8/layout/orgChart1"/>
    <dgm:cxn modelId="{D6C632FE-0F0D-413B-9E12-C89C5607EFBF}" type="presParOf" srcId="{84681674-22BD-4E69-8CE1-D098CF405566}" destId="{C563B2B9-5C4F-4D9B-9E52-0305864F38BD}" srcOrd="0" destOrd="0" presId="urn:microsoft.com/office/officeart/2005/8/layout/orgChart1"/>
    <dgm:cxn modelId="{69B2C384-A3AC-40E4-9F5E-B5A06362874D}" type="presParOf" srcId="{C563B2B9-5C4F-4D9B-9E52-0305864F38BD}" destId="{BCF9DD2F-C83A-444C-8F25-B1F37CD337A4}" srcOrd="0" destOrd="0" presId="urn:microsoft.com/office/officeart/2005/8/layout/orgChart1"/>
    <dgm:cxn modelId="{AA81606A-1AFE-417B-B95B-43B2AACDBD17}" type="presParOf" srcId="{C563B2B9-5C4F-4D9B-9E52-0305864F38BD}" destId="{C48D12AE-D54A-4DE1-A20B-AED12EF4BFB3}" srcOrd="1" destOrd="0" presId="urn:microsoft.com/office/officeart/2005/8/layout/orgChart1"/>
    <dgm:cxn modelId="{BE498728-6614-4A51-A9C5-43A9B10B0D1A}" type="presParOf" srcId="{84681674-22BD-4E69-8CE1-D098CF405566}" destId="{8505D7BF-2878-45D7-B7F1-F1B55043A29E}" srcOrd="1" destOrd="0" presId="urn:microsoft.com/office/officeart/2005/8/layout/orgChart1"/>
    <dgm:cxn modelId="{3860B980-8B74-4D48-80A3-F3B85E12D8B7}" type="presParOf" srcId="{84681674-22BD-4E69-8CE1-D098CF405566}" destId="{8FADA391-685A-41FB-BA1A-01EF48F3D451}" srcOrd="2" destOrd="0" presId="urn:microsoft.com/office/officeart/2005/8/layout/orgChart1"/>
    <dgm:cxn modelId="{07C13420-4500-4B42-BD48-CBB109EA6FC8}" type="presParOf" srcId="{D44C6E36-895F-4D90-8D09-5AA0BB347AD1}" destId="{98778B05-D454-4F87-A5B2-0D557242E80A}" srcOrd="12" destOrd="0" presId="urn:microsoft.com/office/officeart/2005/8/layout/orgChart1"/>
    <dgm:cxn modelId="{1D68C597-AA8F-480B-BF94-9A23452CE7EC}" type="presParOf" srcId="{D44C6E36-895F-4D90-8D09-5AA0BB347AD1}" destId="{4C4617D8-3682-40DD-B6A5-01C81D7F2720}" srcOrd="13" destOrd="0" presId="urn:microsoft.com/office/officeart/2005/8/layout/orgChart1"/>
    <dgm:cxn modelId="{BC5FCCBE-5E17-4855-90A7-63F435F2D752}" type="presParOf" srcId="{4C4617D8-3682-40DD-B6A5-01C81D7F2720}" destId="{7B5A6FD6-4FF2-4188-9ED4-84DB97758A18}" srcOrd="0" destOrd="0" presId="urn:microsoft.com/office/officeart/2005/8/layout/orgChart1"/>
    <dgm:cxn modelId="{664F3B8F-36B4-4CC4-8036-1A151D4ABC29}" type="presParOf" srcId="{7B5A6FD6-4FF2-4188-9ED4-84DB97758A18}" destId="{BB91582A-C36A-49FD-92E8-1AC62102983C}" srcOrd="0" destOrd="0" presId="urn:microsoft.com/office/officeart/2005/8/layout/orgChart1"/>
    <dgm:cxn modelId="{809CAA86-E4EE-4F97-9BA4-64CB7A3ABEDF}" type="presParOf" srcId="{7B5A6FD6-4FF2-4188-9ED4-84DB97758A18}" destId="{1B8BDC13-36BD-4234-B378-B684DAE98DA1}" srcOrd="1" destOrd="0" presId="urn:microsoft.com/office/officeart/2005/8/layout/orgChart1"/>
    <dgm:cxn modelId="{65290DCA-DFC9-4AC9-9A61-FCC2FCECF262}" type="presParOf" srcId="{4C4617D8-3682-40DD-B6A5-01C81D7F2720}" destId="{256F4A10-448F-42C8-AE94-5EC6BEEC5BB6}" srcOrd="1" destOrd="0" presId="urn:microsoft.com/office/officeart/2005/8/layout/orgChart1"/>
    <dgm:cxn modelId="{8FD550C5-1537-45E6-A234-A6F20DE71178}" type="presParOf" srcId="{4C4617D8-3682-40DD-B6A5-01C81D7F2720}" destId="{28E6FE45-141F-4DDB-9CCE-BD123F28AEE6}"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 modelId="{4B0D4D6E-B02B-46BE-8BBB-E43B62293C88}" type="presParOf" srcId="{D4FBC06F-860E-48F4-A108-270DA4AEBAF8}" destId="{AEC989E1-DC78-4EF8-9705-7E5E557AD125}" srcOrd="0" destOrd="0" presId="urn:microsoft.com/office/officeart/2005/8/layout/orgChart1"/>
    <dgm:cxn modelId="{81AFCCBD-71E3-4F31-A4FC-F13795858F4D}" type="presParOf" srcId="{D4FBC06F-860E-48F4-A108-270DA4AEBAF8}" destId="{8910F73A-AEAB-4B46-AA17-AD61B2608928}" srcOrd="1" destOrd="0" presId="urn:microsoft.com/office/officeart/2005/8/layout/orgChart1"/>
    <dgm:cxn modelId="{E5B2C284-0343-48AA-800A-8DB2C5723520}" type="presParOf" srcId="{8910F73A-AEAB-4B46-AA17-AD61B2608928}" destId="{4646973F-6026-4AAD-AD96-B55A54786042}" srcOrd="0" destOrd="0" presId="urn:microsoft.com/office/officeart/2005/8/layout/orgChart1"/>
    <dgm:cxn modelId="{7594066B-EADD-4F10-9DC6-2176719D8FB9}" type="presParOf" srcId="{4646973F-6026-4AAD-AD96-B55A54786042}" destId="{ACC480AE-106C-4F65-AF92-10FAB89F8A02}" srcOrd="0" destOrd="0" presId="urn:microsoft.com/office/officeart/2005/8/layout/orgChart1"/>
    <dgm:cxn modelId="{DEE528D1-CFA8-409D-B828-58438AD73367}" type="presParOf" srcId="{4646973F-6026-4AAD-AD96-B55A54786042}" destId="{95C5CF91-0168-4AFC-B5A8-31AA1D98F8C7}" srcOrd="1" destOrd="0" presId="urn:microsoft.com/office/officeart/2005/8/layout/orgChart1"/>
    <dgm:cxn modelId="{767A266F-1E77-4196-BC76-EE2303C2BD39}" type="presParOf" srcId="{8910F73A-AEAB-4B46-AA17-AD61B2608928}" destId="{13ACCBC8-26B3-4C9C-806D-9B4DB46B64D5}" srcOrd="1" destOrd="0" presId="urn:microsoft.com/office/officeart/2005/8/layout/orgChart1"/>
    <dgm:cxn modelId="{E90B3EFC-1125-4668-AC5A-7B3114E012D8}" type="presParOf" srcId="{8910F73A-AEAB-4B46-AA17-AD61B2608928}" destId="{3693EE33-8663-4E7A-AB87-287B45CC003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Administration </a:t>
          </a:r>
          <a:br>
            <a:rPr lang="en-US" dirty="0">
              <a:solidFill>
                <a:schemeClr val="tx1"/>
              </a:solidFill>
            </a:rPr>
          </a:br>
          <a:r>
            <a:rPr lang="en-US" dirty="0">
              <a:solidFill>
                <a:schemeClr val="tx1"/>
              </a:solidFill>
            </a:rPr>
            <a:t>&amp; Finance</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DFFCE123-D410-4F93-AB72-A2039D6AB7F6}">
      <dgm:prSet phldrT="[Text]"/>
      <dgm:spPr>
        <a:ln>
          <a:solidFill>
            <a:schemeClr val="tx1"/>
          </a:solidFill>
        </a:ln>
      </dgm:spPr>
      <dgm:t>
        <a:bodyPr/>
        <a:lstStyle/>
        <a:p>
          <a:r>
            <a:rPr lang="en-US" dirty="0">
              <a:solidFill>
                <a:schemeClr val="tx1"/>
              </a:solidFill>
            </a:rPr>
            <a:t>Treasurer &amp;</a:t>
          </a:r>
          <a:br>
            <a:rPr lang="en-US" dirty="0">
              <a:solidFill>
                <a:schemeClr val="tx1"/>
              </a:solidFill>
            </a:rPr>
          </a:br>
          <a:r>
            <a:rPr lang="en-US" dirty="0">
              <a:solidFill>
                <a:schemeClr val="tx1"/>
              </a:solidFill>
            </a:rPr>
            <a:t>Assistant</a:t>
          </a:r>
        </a:p>
      </dgm:t>
    </dgm:pt>
    <dgm:pt modelId="{EDDC9DD1-1703-432F-AD2A-7B7AEE2F0DD6}" type="parTrans" cxnId="{3943FFEB-1C2D-4580-80C8-5CBDCF23D1FC}">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9F117DE-1367-4213-A8B3-52DCC44601FA}" type="sibTrans" cxnId="{3943FFEB-1C2D-4580-80C8-5CBDCF23D1FC}">
      <dgm:prSet/>
      <dgm:spPr/>
      <dgm:t>
        <a:bodyPr/>
        <a:lstStyle/>
        <a:p>
          <a:endParaRPr lang="en-US"/>
        </a:p>
      </dgm:t>
    </dgm:pt>
    <dgm:pt modelId="{8D943FDA-AB77-4AC9-962B-ACF0DB6B9EC2}">
      <dgm:prSet phldrT="[Text]"/>
      <dgm:spPr>
        <a:ln>
          <a:solidFill>
            <a:schemeClr val="tx1"/>
          </a:solidFill>
        </a:ln>
      </dgm:spPr>
      <dgm:t>
        <a:bodyPr/>
        <a:lstStyle/>
        <a:p>
          <a:r>
            <a:rPr lang="en-US" dirty="0">
              <a:solidFill>
                <a:schemeClr val="tx1"/>
              </a:solidFill>
            </a:rPr>
            <a:t>Counters</a:t>
          </a:r>
        </a:p>
      </dgm:t>
    </dgm:pt>
    <dgm:pt modelId="{6A0BE6A8-6DA4-4DFA-B209-2E353B8D24B1}" type="parTrans" cxnId="{F703CEF8-6EEE-41E8-84F5-E6FFC2078D9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5154EDA-9F5F-46A7-A0E4-AF31D581062B}" type="sibTrans" cxnId="{F703CEF8-6EEE-41E8-84F5-E6FFC2078D96}">
      <dgm:prSet/>
      <dgm:spPr/>
      <dgm:t>
        <a:bodyPr/>
        <a:lstStyle/>
        <a:p>
          <a:endParaRPr lang="en-US"/>
        </a:p>
      </dgm:t>
    </dgm:pt>
    <dgm:pt modelId="{5FA41286-CCE9-433E-9D54-DDF8231FD6CE}">
      <dgm:prSet phldrT="[Text]"/>
      <dgm:spPr>
        <a:ln>
          <a:solidFill>
            <a:schemeClr val="tx1"/>
          </a:solidFill>
        </a:ln>
      </dgm:spPr>
      <dgm:t>
        <a:bodyPr/>
        <a:lstStyle/>
        <a:p>
          <a:r>
            <a:rPr lang="en-US" dirty="0">
              <a:solidFill>
                <a:schemeClr val="tx1"/>
              </a:solidFill>
            </a:rPr>
            <a:t>Historian</a:t>
          </a:r>
        </a:p>
      </dgm:t>
    </dgm:pt>
    <dgm:pt modelId="{6700A03C-99B4-4B23-8FD4-1E99409AE321}" type="parTrans" cxnId="{2CAF5631-A6AC-4B93-885A-6B2D69B43F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2D6FF0A-9ED2-4B8B-AF30-CD8ABCD8C7D2}" type="sibTrans" cxnId="{2CAF5631-A6AC-4B93-885A-6B2D69B43F6D}">
      <dgm:prSet/>
      <dgm:spPr/>
      <dgm:t>
        <a:bodyPr/>
        <a:lstStyle/>
        <a:p>
          <a:endParaRPr lang="en-US"/>
        </a:p>
      </dgm:t>
    </dgm:pt>
    <dgm:pt modelId="{39D06A6D-0ABD-49F3-874E-A242BF99355E}">
      <dgm:prSet phldrT="[Text]"/>
      <dgm:spPr>
        <a:ln>
          <a:solidFill>
            <a:schemeClr val="tx1"/>
          </a:solidFill>
        </a:ln>
      </dgm:spPr>
      <dgm:t>
        <a:bodyPr/>
        <a:lstStyle/>
        <a:p>
          <a:r>
            <a:rPr lang="en-US" dirty="0">
              <a:solidFill>
                <a:schemeClr val="tx1"/>
              </a:solidFill>
            </a:rPr>
            <a:t>Facilities</a:t>
          </a:r>
        </a:p>
      </dgm:t>
    </dgm:pt>
    <dgm:pt modelId="{5232AD7E-C1CE-4EA0-B8A1-FD7B7B8AFE3B}" type="parTrans" cxnId="{9C0854DD-B54C-49DE-8C9E-E5BE9FB68F1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F4A4860-64D3-4A07-AC66-0341A033F62F}" type="sibTrans" cxnId="{9C0854DD-B54C-49DE-8C9E-E5BE9FB68F1B}">
      <dgm:prSet/>
      <dgm:spPr/>
      <dgm:t>
        <a:bodyPr/>
        <a:lstStyle/>
        <a:p>
          <a:endParaRPr lang="en-US"/>
        </a:p>
      </dgm:t>
    </dgm:pt>
    <dgm:pt modelId="{D6377DBD-F713-44F4-8D40-38CFEDA00686}">
      <dgm:prSet phldrT="[Text]"/>
      <dgm:spPr>
        <a:ln>
          <a:solidFill>
            <a:schemeClr val="tx1"/>
          </a:solidFill>
        </a:ln>
      </dgm:spPr>
      <dgm:t>
        <a:bodyPr/>
        <a:lstStyle/>
        <a:p>
          <a:r>
            <a:rPr lang="en-US" dirty="0">
              <a:solidFill>
                <a:schemeClr val="tx1"/>
              </a:solidFill>
            </a:rPr>
            <a:t>Administration</a:t>
          </a:r>
        </a:p>
      </dgm:t>
    </dgm:pt>
    <dgm:pt modelId="{51C412B1-9C85-4034-8B25-3A48C2449846}" type="parTrans" cxnId="{06DFA171-3409-4C8C-8DD1-B142CC1E35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1E8F965-DFC8-4684-97AA-A1DFE678C866}" type="sibTrans" cxnId="{06DFA171-3409-4C8C-8DD1-B142CC1E356D}">
      <dgm:prSet/>
      <dgm:spPr/>
      <dgm:t>
        <a:bodyPr/>
        <a:lstStyle/>
        <a:p>
          <a:endParaRPr lang="en-US"/>
        </a:p>
      </dgm:t>
    </dgm:pt>
    <dgm:pt modelId="{11806168-D9F8-488E-AB53-03DDA461BEC3}">
      <dgm:prSet phldrT="[Text]"/>
      <dgm:spPr>
        <a:ln>
          <a:solidFill>
            <a:schemeClr val="tx1"/>
          </a:solidFill>
        </a:ln>
      </dgm:spPr>
      <dgm:t>
        <a:bodyPr/>
        <a:lstStyle/>
        <a:p>
          <a:r>
            <a:rPr lang="en-US" dirty="0">
              <a:solidFill>
                <a:schemeClr val="tx1"/>
              </a:solidFill>
            </a:rPr>
            <a:t>Church Clerk &amp; Assistant</a:t>
          </a:r>
        </a:p>
      </dgm:t>
    </dgm:pt>
    <dgm:pt modelId="{29C49D30-B072-47A0-8926-B8B21A9A0BE3}" type="parTrans" cxnId="{6C004D6D-EBFA-42C5-B6B0-41698D2B444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F7C8611-9392-4008-97D5-9A9BB46BA34C}" type="sibTrans" cxnId="{6C004D6D-EBFA-42C5-B6B0-41698D2B444F}">
      <dgm:prSet/>
      <dgm:spPr/>
      <dgm:t>
        <a:bodyPr/>
        <a:lstStyle/>
        <a:p>
          <a:endParaRPr lang="en-US"/>
        </a:p>
      </dgm:t>
    </dgm:pt>
    <dgm:pt modelId="{2A2BCA87-93BF-43BF-9197-252FD54EB1FC}">
      <dgm:prSet phldrT="[Text]"/>
      <dgm:spPr>
        <a:ln>
          <a:solidFill>
            <a:schemeClr val="tx1"/>
          </a:solidFill>
        </a:ln>
      </dgm:spPr>
      <dgm:t>
        <a:bodyPr/>
        <a:lstStyle/>
        <a:p>
          <a:r>
            <a:rPr lang="en-US" dirty="0">
              <a:solidFill>
                <a:schemeClr val="tx1"/>
              </a:solidFill>
            </a:rPr>
            <a:t>Church Management Information Systems</a:t>
          </a:r>
        </a:p>
      </dgm:t>
    </dgm:pt>
    <dgm:pt modelId="{FEBFF0F8-6E45-4C17-ADD1-766549DEF5F6}" type="parTrans" cxnId="{6863A8BC-0F35-461F-85AB-CE88F4BAA88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C8DBA40-1921-4613-B1E3-1688D570A706}" type="sibTrans" cxnId="{6863A8BC-0F35-461F-85AB-CE88F4BAA889}">
      <dgm:prSet/>
      <dgm:spPr/>
      <dgm:t>
        <a:bodyPr/>
        <a:lstStyle/>
        <a:p>
          <a:endParaRPr lang="en-US"/>
        </a:p>
      </dgm:t>
    </dgm:pt>
    <dgm:pt modelId="{12BF0AFD-CB28-4AD7-A351-850D2C1CE54B}">
      <dgm:prSet phldrT="[Text]"/>
      <dgm:spPr>
        <a:ln>
          <a:solidFill>
            <a:schemeClr val="tx1"/>
          </a:solidFill>
        </a:ln>
      </dgm:spPr>
      <dgm:t>
        <a:bodyPr/>
        <a:lstStyle/>
        <a:p>
          <a:r>
            <a:rPr lang="en-US" dirty="0">
              <a:solidFill>
                <a:schemeClr val="tx1"/>
              </a:solidFill>
            </a:rPr>
            <a:t>Finance</a:t>
          </a:r>
        </a:p>
      </dgm:t>
    </dgm:pt>
    <dgm:pt modelId="{272806E6-3CA2-4470-8E05-E4210CC1A826}" type="sibTrans" cxnId="{F735D504-00EA-42F2-900F-AC81B5ACD614}">
      <dgm:prSet/>
      <dgm:spPr/>
      <dgm:t>
        <a:bodyPr/>
        <a:lstStyle/>
        <a:p>
          <a:endParaRPr lang="en-US"/>
        </a:p>
      </dgm:t>
    </dgm:pt>
    <dgm:pt modelId="{34315774-C1F3-4494-883D-64D9B69DECA5}" type="parTrans" cxnId="{F735D504-00EA-42F2-900F-AC81B5ACD61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E135738-0859-45AC-895B-798F50054EA3}">
      <dgm:prSet phldrT="[Text]"/>
      <dgm:spPr>
        <a:ln>
          <a:solidFill>
            <a:schemeClr val="tx1"/>
          </a:solidFill>
        </a:ln>
      </dgm:spPr>
      <dgm:t>
        <a:bodyPr/>
        <a:lstStyle/>
        <a:p>
          <a:r>
            <a:rPr lang="en-US" dirty="0">
              <a:solidFill>
                <a:schemeClr val="tx1"/>
              </a:solidFill>
            </a:rPr>
            <a:t>Church Sign</a:t>
          </a:r>
        </a:p>
      </dgm:t>
    </dgm:pt>
    <dgm:pt modelId="{4EA7749D-C10A-4F68-BCF2-6B4F06613E07}" type="parTrans" cxnId="{7C57C231-46E2-444D-879C-F7AE4F33B1A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D47C9D8F-230C-4682-A5AE-68B701852E0F}" type="sibTrans" cxnId="{7C57C231-46E2-444D-879C-F7AE4F33B1A0}">
      <dgm:prSet/>
      <dgm:spPr/>
      <dgm:t>
        <a:bodyPr/>
        <a:lstStyle/>
        <a:p>
          <a:endParaRPr lang="en-US"/>
        </a:p>
      </dgm:t>
    </dgm:pt>
    <dgm:pt modelId="{3E138109-C1AB-4493-9B4D-A8F77BFD49F9}">
      <dgm:prSet phldrT="[Text]"/>
      <dgm:spPr>
        <a:ln>
          <a:solidFill>
            <a:schemeClr val="tx1"/>
          </a:solidFill>
        </a:ln>
      </dgm:spPr>
      <dgm:t>
        <a:bodyPr/>
        <a:lstStyle/>
        <a:p>
          <a:r>
            <a:rPr lang="en-US" dirty="0">
              <a:solidFill>
                <a:schemeClr val="tx1"/>
              </a:solidFill>
            </a:rPr>
            <a:t>Stewardship &amp; Finance</a:t>
          </a:r>
        </a:p>
      </dgm:t>
    </dgm:pt>
    <dgm:pt modelId="{DCB5431C-D887-4CB5-95C1-97DAB8ACCBEE}" type="parTrans" cxnId="{6E5050CC-5520-4C14-BA47-EE44736D24E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3DFC3E8-C592-411D-A01C-543C57F2FCF8}" type="sibTrans" cxnId="{6E5050CC-5520-4C14-BA47-EE44736D24E5}">
      <dgm:prSet/>
      <dgm:spPr/>
      <dgm:t>
        <a:bodyPr/>
        <a:lstStyle/>
        <a:p>
          <a:endParaRPr lang="en-US"/>
        </a:p>
      </dgm:t>
    </dgm:pt>
    <dgm:pt modelId="{6A12D50C-ECAA-44C2-9CBA-4BDCBF0C94B2}">
      <dgm:prSet phldrT="[Text]"/>
      <dgm:spPr>
        <a:ln>
          <a:solidFill>
            <a:schemeClr val="tx1"/>
          </a:solidFill>
        </a:ln>
      </dgm:spPr>
      <dgm:t>
        <a:bodyPr/>
        <a:lstStyle/>
        <a:p>
          <a:r>
            <a:rPr lang="en-US" dirty="0">
              <a:solidFill>
                <a:schemeClr val="tx1"/>
              </a:solidFill>
            </a:rPr>
            <a:t>Bulletin Boards</a:t>
          </a:r>
        </a:p>
      </dgm:t>
    </dgm:pt>
    <dgm:pt modelId="{6B2D8493-4C0F-4EC3-B87E-C32B594D7A7B}" type="parTrans" cxnId="{4A612EE4-E409-4413-810A-95817436FF0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1294A09F-753D-4802-B83B-2A1E4927CADD}" type="sibTrans" cxnId="{4A612EE4-E409-4413-810A-95817436FF00}">
      <dgm:prSet/>
      <dgm:spPr/>
      <dgm:t>
        <a:bodyPr/>
        <a:lstStyle/>
        <a:p>
          <a:endParaRPr lang="en-US"/>
        </a:p>
      </dgm:t>
    </dgm:pt>
    <dgm:pt modelId="{676EFC78-987A-475A-9752-6B5BAE22240F}">
      <dgm:prSet phldrT="[Text]"/>
      <dgm:spPr>
        <a:ln>
          <a:solidFill>
            <a:schemeClr val="tx1"/>
          </a:solidFill>
        </a:ln>
      </dgm:spPr>
      <dgm:t>
        <a:bodyPr/>
        <a:lstStyle/>
        <a:p>
          <a:r>
            <a:rPr lang="en-US" dirty="0">
              <a:solidFill>
                <a:schemeClr val="tx1"/>
              </a:solidFill>
            </a:rPr>
            <a:t>Tech Team</a:t>
          </a:r>
        </a:p>
      </dgm:t>
    </dgm:pt>
    <dgm:pt modelId="{08739234-6A61-4733-BC42-609F78EB38D9}" type="parTrans" cxnId="{49370E17-C3BC-40C5-A14B-309384B12DF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8AD30D1-4608-402E-B77D-01A4A95D277A}" type="sibTrans" cxnId="{49370E17-C3BC-40C5-A14B-309384B12DF9}">
      <dgm:prSet/>
      <dgm:spPr/>
      <dgm:t>
        <a:bodyPr/>
        <a:lstStyle/>
        <a:p>
          <a:endParaRPr lang="en-US"/>
        </a:p>
      </dgm:t>
    </dgm:pt>
    <dgm:pt modelId="{348EC5E8-2BA2-487A-B707-A7266334EAE9}">
      <dgm:prSet phldrT="[Text]"/>
      <dgm:spPr>
        <a:ln>
          <a:solidFill>
            <a:schemeClr val="tx1"/>
          </a:solidFill>
        </a:ln>
      </dgm:spPr>
      <dgm:t>
        <a:bodyPr/>
        <a:lstStyle/>
        <a:p>
          <a:r>
            <a:rPr lang="en-US" dirty="0">
              <a:solidFill>
                <a:schemeClr val="tx1"/>
              </a:solidFill>
            </a:rPr>
            <a:t>Audio / Visual</a:t>
          </a:r>
        </a:p>
      </dgm:t>
    </dgm:pt>
    <dgm:pt modelId="{299088AA-4E49-4C93-9488-81B4474BAB31}" type="parTrans" cxnId="{CC9CAD36-77CA-46C6-9526-DE2DB42E6E0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DE2DC60-8693-4A17-97CC-41818A5D3EB2}" type="sibTrans" cxnId="{CC9CAD36-77CA-46C6-9526-DE2DB42E6E09}">
      <dgm:prSet/>
      <dgm:spPr/>
      <dgm:t>
        <a:bodyPr/>
        <a:lstStyle/>
        <a:p>
          <a:endParaRPr lang="en-US"/>
        </a:p>
      </dgm:t>
    </dgm:pt>
    <dgm:pt modelId="{618D16B7-7049-4D0C-BA1E-46F1255F7B5C}">
      <dgm:prSet phldrT="[Text]"/>
      <dgm:spPr>
        <a:ln>
          <a:solidFill>
            <a:schemeClr val="tx1"/>
          </a:solidFill>
        </a:ln>
      </dgm:spPr>
      <dgm:t>
        <a:bodyPr/>
        <a:lstStyle/>
        <a:p>
          <a:r>
            <a:rPr lang="en-US" dirty="0">
              <a:solidFill>
                <a:schemeClr val="tx1"/>
              </a:solidFill>
            </a:rPr>
            <a:t>Church Management Information Systems</a:t>
          </a:r>
        </a:p>
      </dgm:t>
    </dgm:pt>
    <dgm:pt modelId="{3429C394-D054-42FD-B184-D03DF37BBD41}" type="parTrans" cxnId="{0E7D9C3D-7A18-4828-B7B1-AAF0A8B0F02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AF9AB993-C209-4FD2-9395-769ABFA59516}" type="sibTrans" cxnId="{0E7D9C3D-7A18-4828-B7B1-AAF0A8B0F029}">
      <dgm:prSet/>
      <dgm:spPr/>
      <dgm:t>
        <a:bodyPr/>
        <a:lstStyle/>
        <a:p>
          <a:endParaRPr lang="en-US"/>
        </a:p>
      </dgm:t>
    </dgm:pt>
    <dgm:pt modelId="{89D88893-E3C8-4D4F-ADC1-F996C5951EC8}">
      <dgm:prSet phldrT="[Text]"/>
      <dgm:spPr>
        <a:ln>
          <a:solidFill>
            <a:schemeClr val="tx1"/>
          </a:solidFill>
        </a:ln>
      </dgm:spPr>
      <dgm:t>
        <a:bodyPr/>
        <a:lstStyle/>
        <a:p>
          <a:r>
            <a:rPr lang="en-US" dirty="0">
              <a:solidFill>
                <a:schemeClr val="tx1"/>
              </a:solidFill>
            </a:rPr>
            <a:t>Website</a:t>
          </a:r>
        </a:p>
      </dgm:t>
    </dgm:pt>
    <dgm:pt modelId="{794240B5-1BC5-428D-AE8E-12097C4D2ADB}" type="parTrans" cxnId="{9496BC48-1A5E-4F3E-8487-5B6FEC0C409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FBA915F-F683-4C82-A194-E82E99D982EC}" type="sibTrans" cxnId="{9496BC48-1A5E-4F3E-8487-5B6FEC0C409D}">
      <dgm:prSet/>
      <dgm:spPr/>
      <dgm:t>
        <a:bodyPr/>
        <a:lstStyle/>
        <a:p>
          <a:endParaRPr lang="en-US"/>
        </a:p>
      </dgm:t>
    </dgm:pt>
    <dgm:pt modelId="{D5ECDF1C-7A0A-4B3F-BA84-E3948662ED49}">
      <dgm:prSet phldrT="[Text]"/>
      <dgm:spPr>
        <a:ln>
          <a:solidFill>
            <a:schemeClr val="tx1"/>
          </a:solidFill>
        </a:ln>
      </dgm:spPr>
      <dgm:t>
        <a:bodyPr/>
        <a:lstStyle/>
        <a:p>
          <a:r>
            <a:rPr lang="en-US" dirty="0">
              <a:solidFill>
                <a:schemeClr val="tx1"/>
              </a:solidFill>
            </a:rPr>
            <a:t>Facebook</a:t>
          </a:r>
        </a:p>
      </dgm:t>
    </dgm:pt>
    <dgm:pt modelId="{FB6A78F8-F885-42BF-8939-E9618D896722}" type="parTrans" cxnId="{922DA180-3118-4D61-8292-9313FE3254B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36FA2E2B-EF16-4B57-8EB4-B96AE06FC1A7}" type="sibTrans" cxnId="{922DA180-3118-4D61-8292-9313FE3254B4}">
      <dgm:prSet/>
      <dgm:spPr/>
      <dgm:t>
        <a:bodyPr/>
        <a:lstStyle/>
        <a:p>
          <a:endParaRPr lang="en-US"/>
        </a:p>
      </dgm:t>
    </dgm:pt>
    <dgm:pt modelId="{A0128A2E-B653-4E02-8C69-43EBDA9BE8B9}">
      <dgm:prSet phldrT="[Text]"/>
      <dgm:spPr>
        <a:ln>
          <a:solidFill>
            <a:schemeClr val="tx1"/>
          </a:solidFill>
        </a:ln>
      </dgm:spPr>
      <dgm:t>
        <a:bodyPr/>
        <a:lstStyle/>
        <a:p>
          <a:r>
            <a:rPr lang="en-US" dirty="0">
              <a:solidFill>
                <a:schemeClr val="tx1"/>
              </a:solidFill>
            </a:rPr>
            <a:t>Facebook</a:t>
          </a:r>
        </a:p>
      </dgm:t>
    </dgm:pt>
    <dgm:pt modelId="{2A49D3C8-001B-419C-A61F-A7221AD99C6C}" type="parTrans" cxnId="{397DFCD6-65F6-44B2-9E53-D4045322989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068E1D8-6B26-41C0-B7D3-D082811DBEC5}" type="sibTrans" cxnId="{397DFCD6-65F6-44B2-9E53-D40453229893}">
      <dgm:prSet/>
      <dgm:spPr/>
      <dgm:t>
        <a:bodyPr/>
        <a:lstStyle/>
        <a:p>
          <a:endParaRPr lang="en-US"/>
        </a:p>
      </dgm:t>
    </dgm:pt>
    <dgm:pt modelId="{79A1A8D2-924A-4C85-8B93-1D91991608D5}">
      <dgm:prSet phldrT="[Text]"/>
      <dgm:spPr>
        <a:ln>
          <a:solidFill>
            <a:schemeClr val="tx1"/>
          </a:solidFill>
        </a:ln>
      </dgm:spPr>
      <dgm:t>
        <a:bodyPr/>
        <a:lstStyle/>
        <a:p>
          <a:r>
            <a:rPr lang="en-US" dirty="0">
              <a:solidFill>
                <a:schemeClr val="tx1"/>
              </a:solidFill>
            </a:rPr>
            <a:t>Van Ministry</a:t>
          </a:r>
        </a:p>
      </dgm:t>
    </dgm:pt>
    <dgm:pt modelId="{9E53C76A-1A3C-4C73-9ED9-9E5B00F34387}" type="parTrans" cxnId="{6F6F343D-D0E7-4C96-ADCC-CD2155421C6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19D0F2A6-11A2-4FDC-A060-57DB679735C6}" type="sibTrans" cxnId="{6F6F343D-D0E7-4C96-ADCC-CD2155421C6B}">
      <dgm:prSet/>
      <dgm:spPr/>
      <dgm:t>
        <a:bodyPr/>
        <a:lstStyle/>
        <a:p>
          <a:endParaRPr lang="en-US"/>
        </a:p>
      </dgm:t>
    </dgm:pt>
    <dgm:pt modelId="{ED9BC96D-CA75-42CA-A8D3-13CF6CEE6807}">
      <dgm:prSet phldrT="[Text]"/>
      <dgm:spPr>
        <a:ln>
          <a:solidFill>
            <a:schemeClr val="tx1"/>
          </a:solidFill>
        </a:ln>
      </dgm:spPr>
      <dgm:t>
        <a:bodyPr/>
        <a:lstStyle/>
        <a:p>
          <a:r>
            <a:rPr lang="en-US" dirty="0">
              <a:solidFill>
                <a:schemeClr val="tx1"/>
              </a:solidFill>
            </a:rPr>
            <a:t>Constitution &amp; </a:t>
          </a:r>
          <a:br>
            <a:rPr lang="en-US" dirty="0">
              <a:solidFill>
                <a:schemeClr val="tx1"/>
              </a:solidFill>
            </a:rPr>
          </a:br>
          <a:r>
            <a:rPr lang="en-US" dirty="0">
              <a:solidFill>
                <a:schemeClr val="tx1"/>
              </a:solidFill>
            </a:rPr>
            <a:t>By-Laws</a:t>
          </a:r>
        </a:p>
      </dgm:t>
    </dgm:pt>
    <dgm:pt modelId="{EBDE8143-74F1-4810-BAAC-788D46B2A26E}" type="parTrans" cxnId="{6E23839D-2E71-4745-8E5F-1854DD25D3C1}">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FE2267F-892A-4005-AAA4-C3C6A0BE35E3}" type="sibTrans" cxnId="{6E23839D-2E71-4745-8E5F-1854DD25D3C1}">
      <dgm:prSet/>
      <dgm:spPr/>
      <dgm:t>
        <a:bodyPr/>
        <a:lstStyle/>
        <a:p>
          <a:endParaRPr lang="en-US"/>
        </a:p>
      </dgm:t>
    </dgm:pt>
    <dgm:pt modelId="{45D27685-F6B7-4F16-88D3-DBFE3EC1E581}">
      <dgm:prSet phldrT="[Text]"/>
      <dgm:spPr>
        <a:ln>
          <a:solidFill>
            <a:schemeClr val="tx1"/>
          </a:solidFill>
        </a:ln>
      </dgm:spPr>
      <dgm:t>
        <a:bodyPr/>
        <a:lstStyle/>
        <a:p>
          <a:r>
            <a:rPr lang="en-US" dirty="0">
              <a:solidFill>
                <a:schemeClr val="tx1"/>
              </a:solidFill>
            </a:rPr>
            <a:t>Flowers &amp; Beautification</a:t>
          </a:r>
        </a:p>
      </dgm:t>
    </dgm:pt>
    <dgm:pt modelId="{4638F601-6F2B-4624-A1F6-058DB6FC1E6D}" type="parTrans" cxnId="{D7E15A7A-FB22-4603-8CC5-D75DD300554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E65C1BF-29FB-4068-80D4-79F26A524C20}" type="sibTrans" cxnId="{D7E15A7A-FB22-4603-8CC5-D75DD3005545}">
      <dgm:prSet/>
      <dgm:spPr/>
      <dgm:t>
        <a:bodyPr/>
        <a:lstStyle/>
        <a:p>
          <a:endParaRPr lang="en-US"/>
        </a:p>
      </dgm:t>
    </dgm:pt>
    <dgm:pt modelId="{41168560-81D6-4514-8062-71C9B1CAD00F}">
      <dgm:prSet phldrT="[Text]"/>
      <dgm:spPr>
        <a:ln>
          <a:solidFill>
            <a:schemeClr val="tx1"/>
          </a:solidFill>
        </a:ln>
      </dgm:spPr>
      <dgm:t>
        <a:bodyPr/>
        <a:lstStyle/>
        <a:p>
          <a:r>
            <a:rPr lang="en-US" dirty="0">
              <a:solidFill>
                <a:schemeClr val="tx1"/>
              </a:solidFill>
            </a:rPr>
            <a:t>Buildings &amp; Grounds</a:t>
          </a:r>
        </a:p>
      </dgm:t>
    </dgm:pt>
    <dgm:pt modelId="{8254AB35-86FA-4CBE-90DE-D4EC1DCFB900}" type="parTrans" cxnId="{6FA4C91A-C4A9-46AC-832C-A56028BAE04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AA441346-F021-41B6-BD96-6A98507F78BE}" type="sibTrans" cxnId="{6FA4C91A-C4A9-46AC-832C-A56028BAE045}">
      <dgm:prSet/>
      <dgm:spPr/>
      <dgm:t>
        <a:bodyPr/>
        <a:lstStyle/>
        <a:p>
          <a:endParaRPr lang="en-US"/>
        </a:p>
      </dgm:t>
    </dgm:pt>
    <dgm:pt modelId="{811C5F7D-532B-42B4-896B-C3163954A315}">
      <dgm:prSet phldrT="[Text]"/>
      <dgm:spPr>
        <a:ln>
          <a:solidFill>
            <a:schemeClr val="tx1"/>
          </a:solidFill>
        </a:ln>
      </dgm:spPr>
      <dgm:t>
        <a:bodyPr/>
        <a:lstStyle/>
        <a:p>
          <a:r>
            <a:rPr lang="en-US" dirty="0">
              <a:solidFill>
                <a:schemeClr val="tx1"/>
              </a:solidFill>
            </a:rPr>
            <a:t>Custodial</a:t>
          </a:r>
        </a:p>
      </dgm:t>
    </dgm:pt>
    <dgm:pt modelId="{EED799AE-475E-4E58-BD8A-E65B56D37C00}" type="parTrans" cxnId="{D12FBF96-29F3-48EE-AF33-FC01B396C127}">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23C5FF2-BC51-4626-9639-064CCEFA9ABB}" type="sibTrans" cxnId="{D12FBF96-29F3-48EE-AF33-FC01B396C127}">
      <dgm:prSet/>
      <dgm:spPr/>
      <dgm:t>
        <a:bodyPr/>
        <a:lstStyle/>
        <a:p>
          <a:endParaRPr lang="en-US"/>
        </a:p>
      </dgm:t>
    </dgm:pt>
    <dgm:pt modelId="{3F49211D-0011-4504-A8CC-3C6EF11F62A3}">
      <dgm:prSet phldrT="[Text]"/>
      <dgm:spPr>
        <a:ln>
          <a:solidFill>
            <a:schemeClr val="tx1"/>
          </a:solidFill>
        </a:ln>
      </dgm:spPr>
      <dgm:t>
        <a:bodyPr/>
        <a:lstStyle/>
        <a:p>
          <a:r>
            <a:rPr lang="en-US" dirty="0">
              <a:solidFill>
                <a:schemeClr val="tx1"/>
              </a:solidFill>
            </a:rPr>
            <a:t>Welcome Center</a:t>
          </a:r>
        </a:p>
      </dgm:t>
    </dgm:pt>
    <dgm:pt modelId="{BB1331F8-D737-438C-AB1D-6B0AE3CBDE20}" type="parTrans" cxnId="{200B2E5A-BFAA-45F0-B908-643E9747B49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0D4F13F7-86DC-444D-8939-31B623AF624B}" type="sibTrans" cxnId="{200B2E5A-BFAA-45F0-B908-643E9747B490}">
      <dgm:prSet/>
      <dgm:spPr/>
      <dgm:t>
        <a:bodyPr/>
        <a:lstStyle/>
        <a:p>
          <a:endParaRPr lang="en-US"/>
        </a:p>
      </dgm:t>
    </dgm:pt>
    <dgm:pt modelId="{EDE42D72-0163-42E8-B620-4E76DD06617E}">
      <dgm:prSet phldrT="[Text]"/>
      <dgm:spPr>
        <a:ln>
          <a:solidFill>
            <a:schemeClr val="tx1"/>
          </a:solidFill>
        </a:ln>
      </dgm:spPr>
      <dgm:t>
        <a:bodyPr/>
        <a:lstStyle/>
        <a:p>
          <a:r>
            <a:rPr lang="en-US" dirty="0">
              <a:solidFill>
                <a:schemeClr val="tx1"/>
              </a:solidFill>
            </a:rPr>
            <a:t>Messengers</a:t>
          </a:r>
        </a:p>
      </dgm:t>
    </dgm:pt>
    <dgm:pt modelId="{79C98DD6-E620-4410-BB88-58E2C0654B21}" type="parTrans" cxnId="{091DB98C-138E-42BF-B1B2-C7758343173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F50CD385-1F7F-4F81-816C-15E712414512}" type="sibTrans" cxnId="{091DB98C-138E-42BF-B1B2-C77583431734}">
      <dgm:prSet/>
      <dgm:spPr/>
      <dgm:t>
        <a:bodyPr/>
        <a:lstStyle/>
        <a:p>
          <a:endParaRPr lang="en-US"/>
        </a:p>
      </dgm:t>
    </dgm:pt>
    <dgm:pt modelId="{C5E5AD44-7A0E-4FC8-822C-861211F1B7F5}">
      <dgm:prSet phldrT="[Text]"/>
      <dgm:spPr>
        <a:ln>
          <a:solidFill>
            <a:schemeClr val="tx1"/>
          </a:solidFill>
        </a:ln>
      </dgm:spPr>
      <dgm:t>
        <a:bodyPr/>
        <a:lstStyle/>
        <a:p>
          <a:r>
            <a:rPr lang="en-US" dirty="0">
              <a:solidFill>
                <a:schemeClr val="tx1"/>
              </a:solidFill>
            </a:rPr>
            <a:t>State Convention</a:t>
          </a:r>
        </a:p>
      </dgm:t>
    </dgm:pt>
    <dgm:pt modelId="{B83E11C4-EFA9-438D-B5AA-6365FA4FD698}" type="parTrans" cxnId="{05F44E97-FCD8-420A-B1F3-7E8D88B5D94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499F7B5-E542-4EE7-A5BE-6CF117632D25}" type="sibTrans" cxnId="{05F44E97-FCD8-420A-B1F3-7E8D88B5D943}">
      <dgm:prSet/>
      <dgm:spPr/>
      <dgm:t>
        <a:bodyPr/>
        <a:lstStyle/>
        <a:p>
          <a:endParaRPr lang="en-US"/>
        </a:p>
      </dgm:t>
    </dgm:pt>
    <dgm:pt modelId="{2DE3EE4A-CD41-4CC9-9E6E-0ACC6C0312EA}">
      <dgm:prSet phldrT="[Text]"/>
      <dgm:spPr>
        <a:ln>
          <a:solidFill>
            <a:schemeClr val="tx1"/>
          </a:solidFill>
        </a:ln>
      </dgm:spPr>
      <dgm:t>
        <a:bodyPr/>
        <a:lstStyle/>
        <a:p>
          <a:r>
            <a:rPr lang="en-US" dirty="0">
              <a:solidFill>
                <a:schemeClr val="tx1"/>
              </a:solidFill>
            </a:rPr>
            <a:t>Chowan Association</a:t>
          </a:r>
        </a:p>
      </dgm:t>
    </dgm:pt>
    <dgm:pt modelId="{EC861B49-7F86-4820-AA97-FE423D3BA56C}" type="parTrans" cxnId="{A4D0D81A-B938-4514-A1A8-410EE6A3CF98}">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E3CCBCF-48F3-4066-A964-0D445AEA5DC5}" type="sibTrans" cxnId="{A4D0D81A-B938-4514-A1A8-410EE6A3CF98}">
      <dgm:prSet/>
      <dgm:spPr/>
      <dgm:t>
        <a:bodyPr/>
        <a:lstStyle/>
        <a:p>
          <a:endParaRPr lang="en-US"/>
        </a:p>
      </dgm:t>
    </dgm:pt>
    <dgm:pt modelId="{1383AD64-A4E0-42AE-B718-E2C28E4670EE}">
      <dgm:prSet phldrT="[Text]"/>
      <dgm:spPr>
        <a:ln>
          <a:solidFill>
            <a:schemeClr val="tx1"/>
          </a:solidFill>
        </a:ln>
      </dgm:spPr>
      <dgm:t>
        <a:bodyPr/>
        <a:lstStyle/>
        <a:p>
          <a:r>
            <a:rPr lang="en-US" dirty="0">
              <a:solidFill>
                <a:schemeClr val="tx1"/>
              </a:solidFill>
            </a:rPr>
            <a:t>Nominating Committee</a:t>
          </a:r>
        </a:p>
      </dgm:t>
    </dgm:pt>
    <dgm:pt modelId="{ACE7DE75-E5F3-4CBF-BAFA-ADA460EF0EB6}" type="parTrans" cxnId="{210C65C5-29D2-4622-887D-61F7584A87A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8C471B9-E2FC-4EDF-B668-D92993BE3D9C}" type="sibTrans" cxnId="{210C65C5-29D2-4622-887D-61F7584A87A5}">
      <dgm:prSet/>
      <dgm:spPr/>
      <dgm:t>
        <a:bodyPr/>
        <a:lstStyle/>
        <a:p>
          <a:endParaRPr lang="en-US"/>
        </a:p>
      </dgm:t>
    </dgm:pt>
    <dgm:pt modelId="{CF03A36E-EB83-4677-BD86-5E3C9108E94A}">
      <dgm:prSet phldrT="[Text]"/>
      <dgm:spPr>
        <a:ln>
          <a:solidFill>
            <a:schemeClr val="tx1"/>
          </a:solidFill>
        </a:ln>
      </dgm:spPr>
      <dgm:t>
        <a:bodyPr/>
        <a:lstStyle/>
        <a:p>
          <a:r>
            <a:rPr lang="en-US" dirty="0">
              <a:solidFill>
                <a:schemeClr val="tx1"/>
              </a:solidFill>
            </a:rPr>
            <a:t>Pastor Search Committee</a:t>
          </a:r>
        </a:p>
      </dgm:t>
    </dgm:pt>
    <dgm:pt modelId="{93FCEBD1-4B0E-47F9-9A42-8E5CC5ED2C43}" type="parTrans" cxnId="{C24CB58C-8F12-47CB-812B-3E2228419CB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A51833F-9C55-4FA6-920E-FDD0042A178E}" type="sibTrans" cxnId="{C24CB58C-8F12-47CB-812B-3E2228419CB5}">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0" presStyleCnt="1" custLinFactNeighborX="236" custLinFactNeighborY="0">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14A68242-E6C3-4650-AB8B-8A371A0A91CB}" type="pres">
      <dgm:prSet presAssocID="{51C412B1-9C85-4034-8B25-3A48C2449846}" presName="Name37" presStyleLbl="parChTrans1D2" presStyleIdx="0" presStyleCnt="9"/>
      <dgm:spPr/>
    </dgm:pt>
    <dgm:pt modelId="{393F66C7-F8AB-4C0E-B56C-E42D0D365C40}" type="pres">
      <dgm:prSet presAssocID="{D6377DBD-F713-44F4-8D40-38CFEDA00686}" presName="hierRoot2" presStyleCnt="0">
        <dgm:presLayoutVars>
          <dgm:hierBranch val="init"/>
        </dgm:presLayoutVars>
      </dgm:prSet>
      <dgm:spPr/>
    </dgm:pt>
    <dgm:pt modelId="{E6D35958-80C0-4595-85E9-9C138D8E7BB0}" type="pres">
      <dgm:prSet presAssocID="{D6377DBD-F713-44F4-8D40-38CFEDA00686}" presName="rootComposite" presStyleCnt="0"/>
      <dgm:spPr/>
    </dgm:pt>
    <dgm:pt modelId="{28AF429C-A53E-4F94-ADD8-F71F8C5B3E9A}" type="pres">
      <dgm:prSet presAssocID="{D6377DBD-F713-44F4-8D40-38CFEDA00686}" presName="rootText" presStyleLbl="node2" presStyleIdx="0" presStyleCnt="9">
        <dgm:presLayoutVars>
          <dgm:chPref val="3"/>
        </dgm:presLayoutVars>
      </dgm:prSet>
      <dgm:spPr/>
    </dgm:pt>
    <dgm:pt modelId="{1E6B8780-5E96-4836-8269-3A69117B5D63}" type="pres">
      <dgm:prSet presAssocID="{D6377DBD-F713-44F4-8D40-38CFEDA00686}" presName="rootConnector" presStyleLbl="node2" presStyleIdx="0" presStyleCnt="9"/>
      <dgm:spPr/>
    </dgm:pt>
    <dgm:pt modelId="{F6BD1D6B-E252-4B72-BCE6-36343ECA7072}" type="pres">
      <dgm:prSet presAssocID="{D6377DBD-F713-44F4-8D40-38CFEDA00686}" presName="hierChild4" presStyleCnt="0"/>
      <dgm:spPr/>
    </dgm:pt>
    <dgm:pt modelId="{F6505062-C83B-4D9C-AD8B-5B284415B0C9}" type="pres">
      <dgm:prSet presAssocID="{29C49D30-B072-47A0-8926-B8B21A9A0BE3}" presName="Name37" presStyleLbl="parChTrans1D3" presStyleIdx="0" presStyleCnt="19"/>
      <dgm:spPr/>
    </dgm:pt>
    <dgm:pt modelId="{C4C93B06-2914-4336-9F6A-997016A798BF}" type="pres">
      <dgm:prSet presAssocID="{11806168-D9F8-488E-AB53-03DDA461BEC3}" presName="hierRoot2" presStyleCnt="0">
        <dgm:presLayoutVars>
          <dgm:hierBranch val="init"/>
        </dgm:presLayoutVars>
      </dgm:prSet>
      <dgm:spPr/>
    </dgm:pt>
    <dgm:pt modelId="{0D2B7F07-3A84-4576-B44A-1C5EB79C9FB1}" type="pres">
      <dgm:prSet presAssocID="{11806168-D9F8-488E-AB53-03DDA461BEC3}" presName="rootComposite" presStyleCnt="0"/>
      <dgm:spPr/>
    </dgm:pt>
    <dgm:pt modelId="{DDCAD43F-76D7-4E31-A086-3DBBEF52E629}" type="pres">
      <dgm:prSet presAssocID="{11806168-D9F8-488E-AB53-03DDA461BEC3}" presName="rootText" presStyleLbl="node3" presStyleIdx="0" presStyleCnt="19">
        <dgm:presLayoutVars>
          <dgm:chPref val="3"/>
        </dgm:presLayoutVars>
      </dgm:prSet>
      <dgm:spPr/>
    </dgm:pt>
    <dgm:pt modelId="{C294610E-B605-4898-BC3E-0C0F6F6F9760}" type="pres">
      <dgm:prSet presAssocID="{11806168-D9F8-488E-AB53-03DDA461BEC3}" presName="rootConnector" presStyleLbl="node3" presStyleIdx="0" presStyleCnt="19"/>
      <dgm:spPr/>
    </dgm:pt>
    <dgm:pt modelId="{49F56A4E-88D7-41DD-831C-6B05F7E85D58}" type="pres">
      <dgm:prSet presAssocID="{11806168-D9F8-488E-AB53-03DDA461BEC3}" presName="hierChild4" presStyleCnt="0"/>
      <dgm:spPr/>
    </dgm:pt>
    <dgm:pt modelId="{3934DBD2-CA69-4B11-A8B9-FA5C009898DB}" type="pres">
      <dgm:prSet presAssocID="{11806168-D9F8-488E-AB53-03DDA461BEC3}" presName="hierChild5" presStyleCnt="0"/>
      <dgm:spPr/>
    </dgm:pt>
    <dgm:pt modelId="{F77563F3-65DE-46FF-92A4-4A09B736318C}" type="pres">
      <dgm:prSet presAssocID="{FEBFF0F8-6E45-4C17-ADD1-766549DEF5F6}" presName="Name37" presStyleLbl="parChTrans1D3" presStyleIdx="1" presStyleCnt="19"/>
      <dgm:spPr/>
    </dgm:pt>
    <dgm:pt modelId="{DA919F6A-4C00-46BD-867D-F1001C85C547}" type="pres">
      <dgm:prSet presAssocID="{2A2BCA87-93BF-43BF-9197-252FD54EB1FC}" presName="hierRoot2" presStyleCnt="0">
        <dgm:presLayoutVars>
          <dgm:hierBranch val="init"/>
        </dgm:presLayoutVars>
      </dgm:prSet>
      <dgm:spPr/>
    </dgm:pt>
    <dgm:pt modelId="{EA039C5F-0396-46B1-8A5F-8F053BEDCDE4}" type="pres">
      <dgm:prSet presAssocID="{2A2BCA87-93BF-43BF-9197-252FD54EB1FC}" presName="rootComposite" presStyleCnt="0"/>
      <dgm:spPr/>
    </dgm:pt>
    <dgm:pt modelId="{C75BDCE0-F04A-4E35-BB80-F6AB79D7548A}" type="pres">
      <dgm:prSet presAssocID="{2A2BCA87-93BF-43BF-9197-252FD54EB1FC}" presName="rootText" presStyleLbl="node3" presStyleIdx="1" presStyleCnt="19">
        <dgm:presLayoutVars>
          <dgm:chPref val="3"/>
        </dgm:presLayoutVars>
      </dgm:prSet>
      <dgm:spPr/>
    </dgm:pt>
    <dgm:pt modelId="{FF778C91-2A92-4E02-AE7C-3288FD947FE0}" type="pres">
      <dgm:prSet presAssocID="{2A2BCA87-93BF-43BF-9197-252FD54EB1FC}" presName="rootConnector" presStyleLbl="node3" presStyleIdx="1" presStyleCnt="19"/>
      <dgm:spPr/>
    </dgm:pt>
    <dgm:pt modelId="{9894DF24-F65D-4627-9E62-C940DE44995F}" type="pres">
      <dgm:prSet presAssocID="{2A2BCA87-93BF-43BF-9197-252FD54EB1FC}" presName="hierChild4" presStyleCnt="0"/>
      <dgm:spPr/>
    </dgm:pt>
    <dgm:pt modelId="{8080FD53-D02A-4489-B53E-D97A7125D392}" type="pres">
      <dgm:prSet presAssocID="{2A2BCA87-93BF-43BF-9197-252FD54EB1FC}" presName="hierChild5" presStyleCnt="0"/>
      <dgm:spPr/>
    </dgm:pt>
    <dgm:pt modelId="{943E4DBA-CAAE-4FF7-9F24-51F4C07A063E}" type="pres">
      <dgm:prSet presAssocID="{4EA7749D-C10A-4F68-BCF2-6B4F06613E07}" presName="Name37" presStyleLbl="parChTrans1D3" presStyleIdx="2" presStyleCnt="19"/>
      <dgm:spPr/>
    </dgm:pt>
    <dgm:pt modelId="{CD6FE6A8-3F73-450B-B4BD-E18825CC2826}" type="pres">
      <dgm:prSet presAssocID="{6E135738-0859-45AC-895B-798F50054EA3}" presName="hierRoot2" presStyleCnt="0">
        <dgm:presLayoutVars>
          <dgm:hierBranch val="init"/>
        </dgm:presLayoutVars>
      </dgm:prSet>
      <dgm:spPr/>
    </dgm:pt>
    <dgm:pt modelId="{7E3A3B68-9C9C-4E96-A38B-19F5B031D6F7}" type="pres">
      <dgm:prSet presAssocID="{6E135738-0859-45AC-895B-798F50054EA3}" presName="rootComposite" presStyleCnt="0"/>
      <dgm:spPr/>
    </dgm:pt>
    <dgm:pt modelId="{DA046523-54C5-4394-B984-35EB7DCB2AF1}" type="pres">
      <dgm:prSet presAssocID="{6E135738-0859-45AC-895B-798F50054EA3}" presName="rootText" presStyleLbl="node3" presStyleIdx="2" presStyleCnt="19">
        <dgm:presLayoutVars>
          <dgm:chPref val="3"/>
        </dgm:presLayoutVars>
      </dgm:prSet>
      <dgm:spPr/>
    </dgm:pt>
    <dgm:pt modelId="{5EAFA21D-6186-410B-AC77-E5EF5A2355DB}" type="pres">
      <dgm:prSet presAssocID="{6E135738-0859-45AC-895B-798F50054EA3}" presName="rootConnector" presStyleLbl="node3" presStyleIdx="2" presStyleCnt="19"/>
      <dgm:spPr/>
    </dgm:pt>
    <dgm:pt modelId="{B6D42427-69E9-4FA6-891D-EB72D1E45934}" type="pres">
      <dgm:prSet presAssocID="{6E135738-0859-45AC-895B-798F50054EA3}" presName="hierChild4" presStyleCnt="0"/>
      <dgm:spPr/>
    </dgm:pt>
    <dgm:pt modelId="{1DA11213-7D47-4435-A864-CEEBC2541F0A}" type="pres">
      <dgm:prSet presAssocID="{6E135738-0859-45AC-895B-798F50054EA3}" presName="hierChild5" presStyleCnt="0"/>
      <dgm:spPr/>
    </dgm:pt>
    <dgm:pt modelId="{A9C94191-D261-4E41-8D2C-F26430CDE3E4}" type="pres">
      <dgm:prSet presAssocID="{2A49D3C8-001B-419C-A61F-A7221AD99C6C}" presName="Name37" presStyleLbl="parChTrans1D3" presStyleIdx="3" presStyleCnt="19"/>
      <dgm:spPr/>
    </dgm:pt>
    <dgm:pt modelId="{CFAD8AC9-8E66-4891-B610-EE2AB0D1F69D}" type="pres">
      <dgm:prSet presAssocID="{A0128A2E-B653-4E02-8C69-43EBDA9BE8B9}" presName="hierRoot2" presStyleCnt="0">
        <dgm:presLayoutVars>
          <dgm:hierBranch val="init"/>
        </dgm:presLayoutVars>
      </dgm:prSet>
      <dgm:spPr/>
    </dgm:pt>
    <dgm:pt modelId="{676F6617-E104-46A1-83E4-3BD37AFAD3FE}" type="pres">
      <dgm:prSet presAssocID="{A0128A2E-B653-4E02-8C69-43EBDA9BE8B9}" presName="rootComposite" presStyleCnt="0"/>
      <dgm:spPr/>
    </dgm:pt>
    <dgm:pt modelId="{362C66B1-20DE-4E29-8688-AA01548512C0}" type="pres">
      <dgm:prSet presAssocID="{A0128A2E-B653-4E02-8C69-43EBDA9BE8B9}" presName="rootText" presStyleLbl="node3" presStyleIdx="3" presStyleCnt="19">
        <dgm:presLayoutVars>
          <dgm:chPref val="3"/>
        </dgm:presLayoutVars>
      </dgm:prSet>
      <dgm:spPr/>
    </dgm:pt>
    <dgm:pt modelId="{189710E8-6F20-40DE-9B0B-D4BE37440079}" type="pres">
      <dgm:prSet presAssocID="{A0128A2E-B653-4E02-8C69-43EBDA9BE8B9}" presName="rootConnector" presStyleLbl="node3" presStyleIdx="3" presStyleCnt="19"/>
      <dgm:spPr/>
    </dgm:pt>
    <dgm:pt modelId="{4CE47300-9AEB-4121-8ABC-2C93311F7E71}" type="pres">
      <dgm:prSet presAssocID="{A0128A2E-B653-4E02-8C69-43EBDA9BE8B9}" presName="hierChild4" presStyleCnt="0"/>
      <dgm:spPr/>
    </dgm:pt>
    <dgm:pt modelId="{3075C1E6-A2CB-4925-A74D-7B2390902A51}" type="pres">
      <dgm:prSet presAssocID="{A0128A2E-B653-4E02-8C69-43EBDA9BE8B9}" presName="hierChild5" presStyleCnt="0"/>
      <dgm:spPr/>
    </dgm:pt>
    <dgm:pt modelId="{91B5F29A-F179-4F89-B7D5-7D8AC79C7216}" type="pres">
      <dgm:prSet presAssocID="{6B2D8493-4C0F-4EC3-B87E-C32B594D7A7B}" presName="Name37" presStyleLbl="parChTrans1D3" presStyleIdx="4" presStyleCnt="19"/>
      <dgm:spPr/>
    </dgm:pt>
    <dgm:pt modelId="{81A68A26-4BA7-4314-9EFE-97164B80B7EE}" type="pres">
      <dgm:prSet presAssocID="{6A12D50C-ECAA-44C2-9CBA-4BDCBF0C94B2}" presName="hierRoot2" presStyleCnt="0">
        <dgm:presLayoutVars>
          <dgm:hierBranch val="init"/>
        </dgm:presLayoutVars>
      </dgm:prSet>
      <dgm:spPr/>
    </dgm:pt>
    <dgm:pt modelId="{7D3F99FE-F03A-4416-AED3-C8D1BF93C6B3}" type="pres">
      <dgm:prSet presAssocID="{6A12D50C-ECAA-44C2-9CBA-4BDCBF0C94B2}" presName="rootComposite" presStyleCnt="0"/>
      <dgm:spPr/>
    </dgm:pt>
    <dgm:pt modelId="{70D71D41-50D0-4FBF-BD60-B8D572E057F9}" type="pres">
      <dgm:prSet presAssocID="{6A12D50C-ECAA-44C2-9CBA-4BDCBF0C94B2}" presName="rootText" presStyleLbl="node3" presStyleIdx="4" presStyleCnt="19">
        <dgm:presLayoutVars>
          <dgm:chPref val="3"/>
        </dgm:presLayoutVars>
      </dgm:prSet>
      <dgm:spPr/>
    </dgm:pt>
    <dgm:pt modelId="{FCDA436D-ABFB-4E52-BEC7-B7EB845DF857}" type="pres">
      <dgm:prSet presAssocID="{6A12D50C-ECAA-44C2-9CBA-4BDCBF0C94B2}" presName="rootConnector" presStyleLbl="node3" presStyleIdx="4" presStyleCnt="19"/>
      <dgm:spPr/>
    </dgm:pt>
    <dgm:pt modelId="{57D97A11-42EE-420F-877D-FAF8E762B3E0}" type="pres">
      <dgm:prSet presAssocID="{6A12D50C-ECAA-44C2-9CBA-4BDCBF0C94B2}" presName="hierChild4" presStyleCnt="0"/>
      <dgm:spPr/>
    </dgm:pt>
    <dgm:pt modelId="{527B9A9E-813A-4C88-AF66-69DDF9B6B1C0}" type="pres">
      <dgm:prSet presAssocID="{6A12D50C-ECAA-44C2-9CBA-4BDCBF0C94B2}" presName="hierChild5" presStyleCnt="0"/>
      <dgm:spPr/>
    </dgm:pt>
    <dgm:pt modelId="{CF7FD88C-605D-4D47-AAE0-573175FC80C3}" type="pres">
      <dgm:prSet presAssocID="{D6377DBD-F713-44F4-8D40-38CFEDA00686}" presName="hierChild5" presStyleCnt="0"/>
      <dgm:spPr/>
    </dgm:pt>
    <dgm:pt modelId="{E77E8F8E-0713-4C88-9717-BC1F28B9EF16}" type="pres">
      <dgm:prSet presAssocID="{08739234-6A61-4733-BC42-609F78EB38D9}" presName="Name37" presStyleLbl="parChTrans1D2" presStyleIdx="1" presStyleCnt="9"/>
      <dgm:spPr/>
    </dgm:pt>
    <dgm:pt modelId="{5DF64A26-8DAA-4F40-8A9C-92CA79BD9D62}" type="pres">
      <dgm:prSet presAssocID="{676EFC78-987A-475A-9752-6B5BAE22240F}" presName="hierRoot2" presStyleCnt="0">
        <dgm:presLayoutVars>
          <dgm:hierBranch val="init"/>
        </dgm:presLayoutVars>
      </dgm:prSet>
      <dgm:spPr/>
    </dgm:pt>
    <dgm:pt modelId="{2FA78099-C11F-47D5-A1DD-B46DE1F49D87}" type="pres">
      <dgm:prSet presAssocID="{676EFC78-987A-475A-9752-6B5BAE22240F}" presName="rootComposite" presStyleCnt="0"/>
      <dgm:spPr/>
    </dgm:pt>
    <dgm:pt modelId="{2BFADE8D-ADB8-481E-A1C3-ECED582F116B}" type="pres">
      <dgm:prSet presAssocID="{676EFC78-987A-475A-9752-6B5BAE22240F}" presName="rootText" presStyleLbl="node2" presStyleIdx="1" presStyleCnt="9">
        <dgm:presLayoutVars>
          <dgm:chPref val="3"/>
        </dgm:presLayoutVars>
      </dgm:prSet>
      <dgm:spPr/>
    </dgm:pt>
    <dgm:pt modelId="{9024CD0B-209C-435D-BE09-17BCE57F0DCA}" type="pres">
      <dgm:prSet presAssocID="{676EFC78-987A-475A-9752-6B5BAE22240F}" presName="rootConnector" presStyleLbl="node2" presStyleIdx="1" presStyleCnt="9"/>
      <dgm:spPr/>
    </dgm:pt>
    <dgm:pt modelId="{E4B7388A-8E0D-4BC6-A0A9-C47EA340349D}" type="pres">
      <dgm:prSet presAssocID="{676EFC78-987A-475A-9752-6B5BAE22240F}" presName="hierChild4" presStyleCnt="0"/>
      <dgm:spPr/>
    </dgm:pt>
    <dgm:pt modelId="{656A3D9F-3F1B-481D-85F7-F4F5E69A0C4E}" type="pres">
      <dgm:prSet presAssocID="{299088AA-4E49-4C93-9488-81B4474BAB31}" presName="Name37" presStyleLbl="parChTrans1D3" presStyleIdx="5" presStyleCnt="19"/>
      <dgm:spPr/>
    </dgm:pt>
    <dgm:pt modelId="{C6B41BC9-8C3E-46E0-A603-3D94FEF11E04}" type="pres">
      <dgm:prSet presAssocID="{348EC5E8-2BA2-487A-B707-A7266334EAE9}" presName="hierRoot2" presStyleCnt="0">
        <dgm:presLayoutVars>
          <dgm:hierBranch val="init"/>
        </dgm:presLayoutVars>
      </dgm:prSet>
      <dgm:spPr/>
    </dgm:pt>
    <dgm:pt modelId="{C80157CE-9CE8-4EA3-940C-4C1238621935}" type="pres">
      <dgm:prSet presAssocID="{348EC5E8-2BA2-487A-B707-A7266334EAE9}" presName="rootComposite" presStyleCnt="0"/>
      <dgm:spPr/>
    </dgm:pt>
    <dgm:pt modelId="{C72C0D7C-0D79-4A5D-A1D9-9022CA4997B8}" type="pres">
      <dgm:prSet presAssocID="{348EC5E8-2BA2-487A-B707-A7266334EAE9}" presName="rootText" presStyleLbl="node3" presStyleIdx="5" presStyleCnt="19">
        <dgm:presLayoutVars>
          <dgm:chPref val="3"/>
        </dgm:presLayoutVars>
      </dgm:prSet>
      <dgm:spPr/>
    </dgm:pt>
    <dgm:pt modelId="{2CBF3C68-C2C2-433B-935F-AC1506940B6E}" type="pres">
      <dgm:prSet presAssocID="{348EC5E8-2BA2-487A-B707-A7266334EAE9}" presName="rootConnector" presStyleLbl="node3" presStyleIdx="5" presStyleCnt="19"/>
      <dgm:spPr/>
    </dgm:pt>
    <dgm:pt modelId="{9030B4E3-572E-42FD-B0F8-478909AB6FEF}" type="pres">
      <dgm:prSet presAssocID="{348EC5E8-2BA2-487A-B707-A7266334EAE9}" presName="hierChild4" presStyleCnt="0"/>
      <dgm:spPr/>
    </dgm:pt>
    <dgm:pt modelId="{130B277B-DA89-4861-AB04-A172C0CC9ADA}" type="pres">
      <dgm:prSet presAssocID="{348EC5E8-2BA2-487A-B707-A7266334EAE9}" presName="hierChild5" presStyleCnt="0"/>
      <dgm:spPr/>
    </dgm:pt>
    <dgm:pt modelId="{5294B5CB-3455-44E0-A323-848637A2BA55}" type="pres">
      <dgm:prSet presAssocID="{3429C394-D054-42FD-B184-D03DF37BBD41}" presName="Name37" presStyleLbl="parChTrans1D3" presStyleIdx="6" presStyleCnt="19"/>
      <dgm:spPr/>
    </dgm:pt>
    <dgm:pt modelId="{D751F2D6-CEDE-4112-A2D1-0B04477BF0CD}" type="pres">
      <dgm:prSet presAssocID="{618D16B7-7049-4D0C-BA1E-46F1255F7B5C}" presName="hierRoot2" presStyleCnt="0">
        <dgm:presLayoutVars>
          <dgm:hierBranch val="init"/>
        </dgm:presLayoutVars>
      </dgm:prSet>
      <dgm:spPr/>
    </dgm:pt>
    <dgm:pt modelId="{B99F3407-B08F-4EF9-9A70-D46D92210D4F}" type="pres">
      <dgm:prSet presAssocID="{618D16B7-7049-4D0C-BA1E-46F1255F7B5C}" presName="rootComposite" presStyleCnt="0"/>
      <dgm:spPr/>
    </dgm:pt>
    <dgm:pt modelId="{85FFCC9C-B1EE-4EF4-BE58-FFCAE922C66E}" type="pres">
      <dgm:prSet presAssocID="{618D16B7-7049-4D0C-BA1E-46F1255F7B5C}" presName="rootText" presStyleLbl="node3" presStyleIdx="6" presStyleCnt="19">
        <dgm:presLayoutVars>
          <dgm:chPref val="3"/>
        </dgm:presLayoutVars>
      </dgm:prSet>
      <dgm:spPr/>
    </dgm:pt>
    <dgm:pt modelId="{FC2BD537-80A5-40DA-A017-45D0945E00D6}" type="pres">
      <dgm:prSet presAssocID="{618D16B7-7049-4D0C-BA1E-46F1255F7B5C}" presName="rootConnector" presStyleLbl="node3" presStyleIdx="6" presStyleCnt="19"/>
      <dgm:spPr/>
    </dgm:pt>
    <dgm:pt modelId="{853FF94B-AC7C-4696-B16E-FDDE3D2DF4D3}" type="pres">
      <dgm:prSet presAssocID="{618D16B7-7049-4D0C-BA1E-46F1255F7B5C}" presName="hierChild4" presStyleCnt="0"/>
      <dgm:spPr/>
    </dgm:pt>
    <dgm:pt modelId="{1702E22D-90DD-477E-8CF7-A6C293686E6F}" type="pres">
      <dgm:prSet presAssocID="{618D16B7-7049-4D0C-BA1E-46F1255F7B5C}" presName="hierChild5" presStyleCnt="0"/>
      <dgm:spPr/>
    </dgm:pt>
    <dgm:pt modelId="{C90AC9A1-95B7-461C-9A5A-FD3F22F9A1E0}" type="pres">
      <dgm:prSet presAssocID="{794240B5-1BC5-428D-AE8E-12097C4D2ADB}" presName="Name37" presStyleLbl="parChTrans1D3" presStyleIdx="7" presStyleCnt="19"/>
      <dgm:spPr/>
    </dgm:pt>
    <dgm:pt modelId="{EF512BB6-517B-43AF-B61A-FA3CD58A3573}" type="pres">
      <dgm:prSet presAssocID="{89D88893-E3C8-4D4F-ADC1-F996C5951EC8}" presName="hierRoot2" presStyleCnt="0">
        <dgm:presLayoutVars>
          <dgm:hierBranch val="init"/>
        </dgm:presLayoutVars>
      </dgm:prSet>
      <dgm:spPr/>
    </dgm:pt>
    <dgm:pt modelId="{5CBDA1DA-713B-4EAF-A243-C46BC4811086}" type="pres">
      <dgm:prSet presAssocID="{89D88893-E3C8-4D4F-ADC1-F996C5951EC8}" presName="rootComposite" presStyleCnt="0"/>
      <dgm:spPr/>
    </dgm:pt>
    <dgm:pt modelId="{945F97A6-60F2-485E-B8B4-FA45BC8AC943}" type="pres">
      <dgm:prSet presAssocID="{89D88893-E3C8-4D4F-ADC1-F996C5951EC8}" presName="rootText" presStyleLbl="node3" presStyleIdx="7" presStyleCnt="19">
        <dgm:presLayoutVars>
          <dgm:chPref val="3"/>
        </dgm:presLayoutVars>
      </dgm:prSet>
      <dgm:spPr/>
    </dgm:pt>
    <dgm:pt modelId="{E99A2405-5970-4C1B-A755-58E331BBDF09}" type="pres">
      <dgm:prSet presAssocID="{89D88893-E3C8-4D4F-ADC1-F996C5951EC8}" presName="rootConnector" presStyleLbl="node3" presStyleIdx="7" presStyleCnt="19"/>
      <dgm:spPr/>
    </dgm:pt>
    <dgm:pt modelId="{E416F02C-5039-4D5A-A81A-FC017737E1FE}" type="pres">
      <dgm:prSet presAssocID="{89D88893-E3C8-4D4F-ADC1-F996C5951EC8}" presName="hierChild4" presStyleCnt="0"/>
      <dgm:spPr/>
    </dgm:pt>
    <dgm:pt modelId="{C41637DF-26FA-43CA-A088-0C1C5FFE1D30}" type="pres">
      <dgm:prSet presAssocID="{89D88893-E3C8-4D4F-ADC1-F996C5951EC8}" presName="hierChild5" presStyleCnt="0"/>
      <dgm:spPr/>
    </dgm:pt>
    <dgm:pt modelId="{41CBDA85-084C-425F-A019-9CB1CFBE051C}" type="pres">
      <dgm:prSet presAssocID="{FB6A78F8-F885-42BF-8939-E9618D896722}" presName="Name37" presStyleLbl="parChTrans1D3" presStyleIdx="8" presStyleCnt="19"/>
      <dgm:spPr/>
    </dgm:pt>
    <dgm:pt modelId="{29C4D0FD-6150-436E-80B1-5676F98F3515}" type="pres">
      <dgm:prSet presAssocID="{D5ECDF1C-7A0A-4B3F-BA84-E3948662ED49}" presName="hierRoot2" presStyleCnt="0">
        <dgm:presLayoutVars>
          <dgm:hierBranch val="init"/>
        </dgm:presLayoutVars>
      </dgm:prSet>
      <dgm:spPr/>
    </dgm:pt>
    <dgm:pt modelId="{80634051-8BD2-4210-A9DB-4BDF9FFA7521}" type="pres">
      <dgm:prSet presAssocID="{D5ECDF1C-7A0A-4B3F-BA84-E3948662ED49}" presName="rootComposite" presStyleCnt="0"/>
      <dgm:spPr/>
    </dgm:pt>
    <dgm:pt modelId="{F45990DB-D69E-41BA-8024-2B09ADC3B3F5}" type="pres">
      <dgm:prSet presAssocID="{D5ECDF1C-7A0A-4B3F-BA84-E3948662ED49}" presName="rootText" presStyleLbl="node3" presStyleIdx="8" presStyleCnt="19">
        <dgm:presLayoutVars>
          <dgm:chPref val="3"/>
        </dgm:presLayoutVars>
      </dgm:prSet>
      <dgm:spPr/>
    </dgm:pt>
    <dgm:pt modelId="{D8124D57-ED5F-4DD0-BDF7-1298BFF7F2FB}" type="pres">
      <dgm:prSet presAssocID="{D5ECDF1C-7A0A-4B3F-BA84-E3948662ED49}" presName="rootConnector" presStyleLbl="node3" presStyleIdx="8" presStyleCnt="19"/>
      <dgm:spPr/>
    </dgm:pt>
    <dgm:pt modelId="{0889137E-2E39-4236-AED5-0A0C4A85F986}" type="pres">
      <dgm:prSet presAssocID="{D5ECDF1C-7A0A-4B3F-BA84-E3948662ED49}" presName="hierChild4" presStyleCnt="0"/>
      <dgm:spPr/>
    </dgm:pt>
    <dgm:pt modelId="{F3E54AEC-348D-4B7B-BEE2-61B81021F9FB}" type="pres">
      <dgm:prSet presAssocID="{D5ECDF1C-7A0A-4B3F-BA84-E3948662ED49}" presName="hierChild5" presStyleCnt="0"/>
      <dgm:spPr/>
    </dgm:pt>
    <dgm:pt modelId="{605D20CE-748E-48E5-8A16-488BCB871E46}" type="pres">
      <dgm:prSet presAssocID="{676EFC78-987A-475A-9752-6B5BAE22240F}" presName="hierChild5" presStyleCnt="0"/>
      <dgm:spPr/>
    </dgm:pt>
    <dgm:pt modelId="{39478A50-F89C-40E0-8C93-F4A7E65F0948}" type="pres">
      <dgm:prSet presAssocID="{34315774-C1F3-4494-883D-64D9B69DECA5}" presName="Name37" presStyleLbl="parChTrans1D2" presStyleIdx="2" presStyleCnt="9"/>
      <dgm:spPr/>
    </dgm:pt>
    <dgm:pt modelId="{0763A945-C753-4578-AC61-F1E48A6E0BA8}" type="pres">
      <dgm:prSet presAssocID="{12BF0AFD-CB28-4AD7-A351-850D2C1CE54B}" presName="hierRoot2" presStyleCnt="0">
        <dgm:presLayoutVars>
          <dgm:hierBranch val="init"/>
        </dgm:presLayoutVars>
      </dgm:prSet>
      <dgm:spPr/>
    </dgm:pt>
    <dgm:pt modelId="{B10931C8-D4A5-4D4B-BBF8-05BCF4F46F58}" type="pres">
      <dgm:prSet presAssocID="{12BF0AFD-CB28-4AD7-A351-850D2C1CE54B}" presName="rootComposite" presStyleCnt="0"/>
      <dgm:spPr/>
    </dgm:pt>
    <dgm:pt modelId="{1FC0A95D-FE56-4A5B-A03B-D81401053D71}" type="pres">
      <dgm:prSet presAssocID="{12BF0AFD-CB28-4AD7-A351-850D2C1CE54B}" presName="rootText" presStyleLbl="node2" presStyleIdx="2" presStyleCnt="9">
        <dgm:presLayoutVars>
          <dgm:chPref val="3"/>
        </dgm:presLayoutVars>
      </dgm:prSet>
      <dgm:spPr/>
    </dgm:pt>
    <dgm:pt modelId="{509CFAF2-9208-49B1-A27B-1550A611BEA6}" type="pres">
      <dgm:prSet presAssocID="{12BF0AFD-CB28-4AD7-A351-850D2C1CE54B}" presName="rootConnector" presStyleLbl="node2" presStyleIdx="2" presStyleCnt="9"/>
      <dgm:spPr/>
    </dgm:pt>
    <dgm:pt modelId="{CA08213D-1CF8-497A-8C2B-5F8AC8648C93}" type="pres">
      <dgm:prSet presAssocID="{12BF0AFD-CB28-4AD7-A351-850D2C1CE54B}" presName="hierChild4" presStyleCnt="0"/>
      <dgm:spPr/>
    </dgm:pt>
    <dgm:pt modelId="{D2C22A61-B8B7-46FA-8C27-711D888589AC}" type="pres">
      <dgm:prSet presAssocID="{DCB5431C-D887-4CB5-95C1-97DAB8ACCBEE}" presName="Name37" presStyleLbl="parChTrans1D3" presStyleIdx="9" presStyleCnt="19"/>
      <dgm:spPr/>
    </dgm:pt>
    <dgm:pt modelId="{4EBE4248-B150-4488-A55D-04B86F727C81}" type="pres">
      <dgm:prSet presAssocID="{3E138109-C1AB-4493-9B4D-A8F77BFD49F9}" presName="hierRoot2" presStyleCnt="0">
        <dgm:presLayoutVars>
          <dgm:hierBranch val="init"/>
        </dgm:presLayoutVars>
      </dgm:prSet>
      <dgm:spPr/>
    </dgm:pt>
    <dgm:pt modelId="{E61A52A3-05D7-454A-A5E6-457B81145E77}" type="pres">
      <dgm:prSet presAssocID="{3E138109-C1AB-4493-9B4D-A8F77BFD49F9}" presName="rootComposite" presStyleCnt="0"/>
      <dgm:spPr/>
    </dgm:pt>
    <dgm:pt modelId="{1A7CBF53-16AD-4583-88A0-3DB289C79ECB}" type="pres">
      <dgm:prSet presAssocID="{3E138109-C1AB-4493-9B4D-A8F77BFD49F9}" presName="rootText" presStyleLbl="node3" presStyleIdx="9" presStyleCnt="19">
        <dgm:presLayoutVars>
          <dgm:chPref val="3"/>
        </dgm:presLayoutVars>
      </dgm:prSet>
      <dgm:spPr/>
    </dgm:pt>
    <dgm:pt modelId="{DA4F6DA6-7993-40B4-9133-085136CE4B04}" type="pres">
      <dgm:prSet presAssocID="{3E138109-C1AB-4493-9B4D-A8F77BFD49F9}" presName="rootConnector" presStyleLbl="node3" presStyleIdx="9" presStyleCnt="19"/>
      <dgm:spPr/>
    </dgm:pt>
    <dgm:pt modelId="{F0AA8DE5-CE2E-40DA-AFE5-483AEBFF089D}" type="pres">
      <dgm:prSet presAssocID="{3E138109-C1AB-4493-9B4D-A8F77BFD49F9}" presName="hierChild4" presStyleCnt="0"/>
      <dgm:spPr/>
    </dgm:pt>
    <dgm:pt modelId="{656192E8-4E75-4EE8-BED5-B12F7106C58D}" type="pres">
      <dgm:prSet presAssocID="{3E138109-C1AB-4493-9B4D-A8F77BFD49F9}" presName="hierChild5" presStyleCnt="0"/>
      <dgm:spPr/>
    </dgm:pt>
    <dgm:pt modelId="{0581ADF8-EB3B-4DC8-A3B9-C26A9C774723}" type="pres">
      <dgm:prSet presAssocID="{EDDC9DD1-1703-432F-AD2A-7B7AEE2F0DD6}" presName="Name37" presStyleLbl="parChTrans1D3" presStyleIdx="10" presStyleCnt="19"/>
      <dgm:spPr/>
    </dgm:pt>
    <dgm:pt modelId="{C5CFFB3F-5BF9-4A08-88F8-E104B5685F6D}" type="pres">
      <dgm:prSet presAssocID="{DFFCE123-D410-4F93-AB72-A2039D6AB7F6}" presName="hierRoot2" presStyleCnt="0">
        <dgm:presLayoutVars>
          <dgm:hierBranch val="init"/>
        </dgm:presLayoutVars>
      </dgm:prSet>
      <dgm:spPr/>
    </dgm:pt>
    <dgm:pt modelId="{B234F2AD-F780-4D28-BD54-E039CBFC3B56}" type="pres">
      <dgm:prSet presAssocID="{DFFCE123-D410-4F93-AB72-A2039D6AB7F6}" presName="rootComposite" presStyleCnt="0"/>
      <dgm:spPr/>
    </dgm:pt>
    <dgm:pt modelId="{86CD47A2-E73B-42EA-881C-AB577308B278}" type="pres">
      <dgm:prSet presAssocID="{DFFCE123-D410-4F93-AB72-A2039D6AB7F6}" presName="rootText" presStyleLbl="node3" presStyleIdx="10" presStyleCnt="19">
        <dgm:presLayoutVars>
          <dgm:chPref val="3"/>
        </dgm:presLayoutVars>
      </dgm:prSet>
      <dgm:spPr/>
    </dgm:pt>
    <dgm:pt modelId="{F2C2B832-AADF-43A9-BC9C-B6B27523442D}" type="pres">
      <dgm:prSet presAssocID="{DFFCE123-D410-4F93-AB72-A2039D6AB7F6}" presName="rootConnector" presStyleLbl="node3" presStyleIdx="10" presStyleCnt="19"/>
      <dgm:spPr/>
    </dgm:pt>
    <dgm:pt modelId="{8EB40630-30FB-4A94-8A3F-652A0918E42B}" type="pres">
      <dgm:prSet presAssocID="{DFFCE123-D410-4F93-AB72-A2039D6AB7F6}" presName="hierChild4" presStyleCnt="0"/>
      <dgm:spPr/>
    </dgm:pt>
    <dgm:pt modelId="{73F36803-C2C1-4C77-BF3D-AA3F71D19323}" type="pres">
      <dgm:prSet presAssocID="{DFFCE123-D410-4F93-AB72-A2039D6AB7F6}" presName="hierChild5" presStyleCnt="0"/>
      <dgm:spPr/>
    </dgm:pt>
    <dgm:pt modelId="{9E139250-B3D0-4430-8144-9D6E8A3BFBA6}" type="pres">
      <dgm:prSet presAssocID="{6A0BE6A8-6DA4-4DFA-B209-2E353B8D24B1}" presName="Name37" presStyleLbl="parChTrans1D3" presStyleIdx="11" presStyleCnt="19"/>
      <dgm:spPr/>
    </dgm:pt>
    <dgm:pt modelId="{C8002281-B6AD-47CD-B14F-FDEA1FF3D032}" type="pres">
      <dgm:prSet presAssocID="{8D943FDA-AB77-4AC9-962B-ACF0DB6B9EC2}" presName="hierRoot2" presStyleCnt="0">
        <dgm:presLayoutVars>
          <dgm:hierBranch val="init"/>
        </dgm:presLayoutVars>
      </dgm:prSet>
      <dgm:spPr/>
    </dgm:pt>
    <dgm:pt modelId="{9180D606-D3AE-430D-873A-2F654CAF6C24}" type="pres">
      <dgm:prSet presAssocID="{8D943FDA-AB77-4AC9-962B-ACF0DB6B9EC2}" presName="rootComposite" presStyleCnt="0"/>
      <dgm:spPr/>
    </dgm:pt>
    <dgm:pt modelId="{7EFD5699-F709-4850-BAB9-5BD2140D14C6}" type="pres">
      <dgm:prSet presAssocID="{8D943FDA-AB77-4AC9-962B-ACF0DB6B9EC2}" presName="rootText" presStyleLbl="node3" presStyleIdx="11" presStyleCnt="19">
        <dgm:presLayoutVars>
          <dgm:chPref val="3"/>
        </dgm:presLayoutVars>
      </dgm:prSet>
      <dgm:spPr/>
    </dgm:pt>
    <dgm:pt modelId="{668BB3AA-5608-4902-897C-AE202E527B37}" type="pres">
      <dgm:prSet presAssocID="{8D943FDA-AB77-4AC9-962B-ACF0DB6B9EC2}" presName="rootConnector" presStyleLbl="node3" presStyleIdx="11" presStyleCnt="19"/>
      <dgm:spPr/>
    </dgm:pt>
    <dgm:pt modelId="{7E4F4C33-9C8D-4A1E-A3BE-049E701D0C9A}" type="pres">
      <dgm:prSet presAssocID="{8D943FDA-AB77-4AC9-962B-ACF0DB6B9EC2}" presName="hierChild4" presStyleCnt="0"/>
      <dgm:spPr/>
    </dgm:pt>
    <dgm:pt modelId="{CA9F48D5-0F14-4ADD-989D-7E821E278330}" type="pres">
      <dgm:prSet presAssocID="{8D943FDA-AB77-4AC9-962B-ACF0DB6B9EC2}" presName="hierChild5" presStyleCnt="0"/>
      <dgm:spPr/>
    </dgm:pt>
    <dgm:pt modelId="{81927282-FC9F-4CE9-99DB-165CA1A0894A}" type="pres">
      <dgm:prSet presAssocID="{12BF0AFD-CB28-4AD7-A351-850D2C1CE54B}" presName="hierChild5" presStyleCnt="0"/>
      <dgm:spPr/>
    </dgm:pt>
    <dgm:pt modelId="{2450DE61-A49E-4106-9E76-E4CD7ACFD25D}" type="pres">
      <dgm:prSet presAssocID="{6700A03C-99B4-4B23-8FD4-1E99409AE321}" presName="Name37" presStyleLbl="parChTrans1D2" presStyleIdx="3" presStyleCnt="9"/>
      <dgm:spPr/>
    </dgm:pt>
    <dgm:pt modelId="{63ED3D37-BEDD-493F-9E1E-77BF9948C70E}" type="pres">
      <dgm:prSet presAssocID="{5FA41286-CCE9-433E-9D54-DDF8231FD6CE}" presName="hierRoot2" presStyleCnt="0">
        <dgm:presLayoutVars>
          <dgm:hierBranch val="init"/>
        </dgm:presLayoutVars>
      </dgm:prSet>
      <dgm:spPr/>
    </dgm:pt>
    <dgm:pt modelId="{90E88B07-54AD-402B-AAE8-3F5DB28DC7F6}" type="pres">
      <dgm:prSet presAssocID="{5FA41286-CCE9-433E-9D54-DDF8231FD6CE}" presName="rootComposite" presStyleCnt="0"/>
      <dgm:spPr/>
    </dgm:pt>
    <dgm:pt modelId="{ABCFCD97-4A0F-493A-8553-DA7DBB04D5E7}" type="pres">
      <dgm:prSet presAssocID="{5FA41286-CCE9-433E-9D54-DDF8231FD6CE}" presName="rootText" presStyleLbl="node2" presStyleIdx="3" presStyleCnt="9">
        <dgm:presLayoutVars>
          <dgm:chPref val="3"/>
        </dgm:presLayoutVars>
      </dgm:prSet>
      <dgm:spPr/>
    </dgm:pt>
    <dgm:pt modelId="{AF143FDF-3B71-4385-AC88-C0A3468EEC11}" type="pres">
      <dgm:prSet presAssocID="{5FA41286-CCE9-433E-9D54-DDF8231FD6CE}" presName="rootConnector" presStyleLbl="node2" presStyleIdx="3" presStyleCnt="9"/>
      <dgm:spPr/>
    </dgm:pt>
    <dgm:pt modelId="{9257A4C3-0245-460B-85BD-BED0B6CDAEC7}" type="pres">
      <dgm:prSet presAssocID="{5FA41286-CCE9-433E-9D54-DDF8231FD6CE}" presName="hierChild4" presStyleCnt="0"/>
      <dgm:spPr/>
    </dgm:pt>
    <dgm:pt modelId="{FB866443-771D-415E-A574-FD5F9692B066}" type="pres">
      <dgm:prSet presAssocID="{5FA41286-CCE9-433E-9D54-DDF8231FD6CE}" presName="hierChild5" presStyleCnt="0"/>
      <dgm:spPr/>
    </dgm:pt>
    <dgm:pt modelId="{F217C7BB-6298-42AF-B4FC-E7023DA9CDDC}" type="pres">
      <dgm:prSet presAssocID="{5232AD7E-C1CE-4EA0-B8A1-FD7B7B8AFE3B}" presName="Name37" presStyleLbl="parChTrans1D2" presStyleIdx="4" presStyleCnt="9"/>
      <dgm:spPr/>
    </dgm:pt>
    <dgm:pt modelId="{17CB5A01-06E8-4AAF-B8F7-8463BF883C3F}" type="pres">
      <dgm:prSet presAssocID="{39D06A6D-0ABD-49F3-874E-A242BF99355E}" presName="hierRoot2" presStyleCnt="0">
        <dgm:presLayoutVars>
          <dgm:hierBranch val="init"/>
        </dgm:presLayoutVars>
      </dgm:prSet>
      <dgm:spPr/>
    </dgm:pt>
    <dgm:pt modelId="{10B2EAEB-3009-49B6-874D-0ADAE89B5639}" type="pres">
      <dgm:prSet presAssocID="{39D06A6D-0ABD-49F3-874E-A242BF99355E}" presName="rootComposite" presStyleCnt="0"/>
      <dgm:spPr/>
    </dgm:pt>
    <dgm:pt modelId="{086C47AC-CACD-44FD-950B-FFEC561B9660}" type="pres">
      <dgm:prSet presAssocID="{39D06A6D-0ABD-49F3-874E-A242BF99355E}" presName="rootText" presStyleLbl="node2" presStyleIdx="4" presStyleCnt="9">
        <dgm:presLayoutVars>
          <dgm:chPref val="3"/>
        </dgm:presLayoutVars>
      </dgm:prSet>
      <dgm:spPr/>
    </dgm:pt>
    <dgm:pt modelId="{5DC22383-8407-419A-A4FB-AECAC16BDBF5}" type="pres">
      <dgm:prSet presAssocID="{39D06A6D-0ABD-49F3-874E-A242BF99355E}" presName="rootConnector" presStyleLbl="node2" presStyleIdx="4" presStyleCnt="9"/>
      <dgm:spPr/>
    </dgm:pt>
    <dgm:pt modelId="{ED1DBD5A-FB9E-48EF-8F5C-AEB3035CF41D}" type="pres">
      <dgm:prSet presAssocID="{39D06A6D-0ABD-49F3-874E-A242BF99355E}" presName="hierChild4" presStyleCnt="0"/>
      <dgm:spPr/>
    </dgm:pt>
    <dgm:pt modelId="{30F3B239-2898-4E6E-8AC2-40CC50624B34}" type="pres">
      <dgm:prSet presAssocID="{8254AB35-86FA-4CBE-90DE-D4EC1DCFB900}" presName="Name37" presStyleLbl="parChTrans1D3" presStyleIdx="12" presStyleCnt="19"/>
      <dgm:spPr/>
    </dgm:pt>
    <dgm:pt modelId="{C9EFB981-1226-4028-B632-7C8139A2E895}" type="pres">
      <dgm:prSet presAssocID="{41168560-81D6-4514-8062-71C9B1CAD00F}" presName="hierRoot2" presStyleCnt="0">
        <dgm:presLayoutVars>
          <dgm:hierBranch val="init"/>
        </dgm:presLayoutVars>
      </dgm:prSet>
      <dgm:spPr/>
    </dgm:pt>
    <dgm:pt modelId="{112538D2-8F9D-46B1-89EC-2B6D6DEBA62A}" type="pres">
      <dgm:prSet presAssocID="{41168560-81D6-4514-8062-71C9B1CAD00F}" presName="rootComposite" presStyleCnt="0"/>
      <dgm:spPr/>
    </dgm:pt>
    <dgm:pt modelId="{AD6D7931-3D58-4F98-8981-790776DA2DB0}" type="pres">
      <dgm:prSet presAssocID="{41168560-81D6-4514-8062-71C9B1CAD00F}" presName="rootText" presStyleLbl="node3" presStyleIdx="12" presStyleCnt="19">
        <dgm:presLayoutVars>
          <dgm:chPref val="3"/>
        </dgm:presLayoutVars>
      </dgm:prSet>
      <dgm:spPr/>
    </dgm:pt>
    <dgm:pt modelId="{403F66A6-D707-4BE1-BAC3-85143F11D965}" type="pres">
      <dgm:prSet presAssocID="{41168560-81D6-4514-8062-71C9B1CAD00F}" presName="rootConnector" presStyleLbl="node3" presStyleIdx="12" presStyleCnt="19"/>
      <dgm:spPr/>
    </dgm:pt>
    <dgm:pt modelId="{1B35B607-6A42-4B3A-9659-5A7FC0F78770}" type="pres">
      <dgm:prSet presAssocID="{41168560-81D6-4514-8062-71C9B1CAD00F}" presName="hierChild4" presStyleCnt="0"/>
      <dgm:spPr/>
    </dgm:pt>
    <dgm:pt modelId="{6C49C5F1-EA8F-4D83-9BBB-3BFEEFDB9BF7}" type="pres">
      <dgm:prSet presAssocID="{41168560-81D6-4514-8062-71C9B1CAD00F}" presName="hierChild5" presStyleCnt="0"/>
      <dgm:spPr/>
    </dgm:pt>
    <dgm:pt modelId="{CE8F964B-DF40-4A65-B971-A3628537D28D}" type="pres">
      <dgm:prSet presAssocID="{4638F601-6F2B-4624-A1F6-058DB6FC1E6D}" presName="Name37" presStyleLbl="parChTrans1D3" presStyleIdx="13" presStyleCnt="19"/>
      <dgm:spPr/>
    </dgm:pt>
    <dgm:pt modelId="{C0ADF563-6E48-4A99-8954-8835138E6A4F}" type="pres">
      <dgm:prSet presAssocID="{45D27685-F6B7-4F16-88D3-DBFE3EC1E581}" presName="hierRoot2" presStyleCnt="0">
        <dgm:presLayoutVars>
          <dgm:hierBranch val="init"/>
        </dgm:presLayoutVars>
      </dgm:prSet>
      <dgm:spPr/>
    </dgm:pt>
    <dgm:pt modelId="{58ECEFB2-5D1C-4D28-8018-4F44D54EDE3C}" type="pres">
      <dgm:prSet presAssocID="{45D27685-F6B7-4F16-88D3-DBFE3EC1E581}" presName="rootComposite" presStyleCnt="0"/>
      <dgm:spPr/>
    </dgm:pt>
    <dgm:pt modelId="{3A7798F9-140E-475A-97DC-B51FAA4F813A}" type="pres">
      <dgm:prSet presAssocID="{45D27685-F6B7-4F16-88D3-DBFE3EC1E581}" presName="rootText" presStyleLbl="node3" presStyleIdx="13" presStyleCnt="19">
        <dgm:presLayoutVars>
          <dgm:chPref val="3"/>
        </dgm:presLayoutVars>
      </dgm:prSet>
      <dgm:spPr/>
    </dgm:pt>
    <dgm:pt modelId="{AC956A0A-F411-4714-A7E4-51F7B0E6F5ED}" type="pres">
      <dgm:prSet presAssocID="{45D27685-F6B7-4F16-88D3-DBFE3EC1E581}" presName="rootConnector" presStyleLbl="node3" presStyleIdx="13" presStyleCnt="19"/>
      <dgm:spPr/>
    </dgm:pt>
    <dgm:pt modelId="{E2DAB023-9F51-408D-B8BF-B9CCD4BC75D1}" type="pres">
      <dgm:prSet presAssocID="{45D27685-F6B7-4F16-88D3-DBFE3EC1E581}" presName="hierChild4" presStyleCnt="0"/>
      <dgm:spPr/>
    </dgm:pt>
    <dgm:pt modelId="{BEEEEB32-D267-4C28-B9DA-94CDCDA030B2}" type="pres">
      <dgm:prSet presAssocID="{45D27685-F6B7-4F16-88D3-DBFE3EC1E581}" presName="hierChild5" presStyleCnt="0"/>
      <dgm:spPr/>
    </dgm:pt>
    <dgm:pt modelId="{2941E1B4-5BE2-4C0A-B3B6-1F22481787F8}" type="pres">
      <dgm:prSet presAssocID="{EED799AE-475E-4E58-BD8A-E65B56D37C00}" presName="Name37" presStyleLbl="parChTrans1D3" presStyleIdx="14" presStyleCnt="19"/>
      <dgm:spPr/>
    </dgm:pt>
    <dgm:pt modelId="{CF631091-33FD-4730-8B6A-0399549F3429}" type="pres">
      <dgm:prSet presAssocID="{811C5F7D-532B-42B4-896B-C3163954A315}" presName="hierRoot2" presStyleCnt="0">
        <dgm:presLayoutVars>
          <dgm:hierBranch val="init"/>
        </dgm:presLayoutVars>
      </dgm:prSet>
      <dgm:spPr/>
    </dgm:pt>
    <dgm:pt modelId="{DB040906-D9BA-42B0-8BC6-6D2F405C44F2}" type="pres">
      <dgm:prSet presAssocID="{811C5F7D-532B-42B4-896B-C3163954A315}" presName="rootComposite" presStyleCnt="0"/>
      <dgm:spPr/>
    </dgm:pt>
    <dgm:pt modelId="{AF0337C8-DB3F-482E-875F-FE1737A132B4}" type="pres">
      <dgm:prSet presAssocID="{811C5F7D-532B-42B4-896B-C3163954A315}" presName="rootText" presStyleLbl="node3" presStyleIdx="14" presStyleCnt="19">
        <dgm:presLayoutVars>
          <dgm:chPref val="3"/>
        </dgm:presLayoutVars>
      </dgm:prSet>
      <dgm:spPr/>
    </dgm:pt>
    <dgm:pt modelId="{3925B201-6EA1-4AED-8EC1-31414BC3D48D}" type="pres">
      <dgm:prSet presAssocID="{811C5F7D-532B-42B4-896B-C3163954A315}" presName="rootConnector" presStyleLbl="node3" presStyleIdx="14" presStyleCnt="19"/>
      <dgm:spPr/>
    </dgm:pt>
    <dgm:pt modelId="{03ED618B-C5A9-44D4-A243-CFF28B061C3E}" type="pres">
      <dgm:prSet presAssocID="{811C5F7D-532B-42B4-896B-C3163954A315}" presName="hierChild4" presStyleCnt="0"/>
      <dgm:spPr/>
    </dgm:pt>
    <dgm:pt modelId="{A39ED8BC-BF22-41E4-BE3C-85BFC9986F1C}" type="pres">
      <dgm:prSet presAssocID="{811C5F7D-532B-42B4-896B-C3163954A315}" presName="hierChild5" presStyleCnt="0"/>
      <dgm:spPr/>
    </dgm:pt>
    <dgm:pt modelId="{897E2252-2D24-4128-8308-BA7938CEFF75}" type="pres">
      <dgm:prSet presAssocID="{BB1331F8-D737-438C-AB1D-6B0AE3CBDE20}" presName="Name37" presStyleLbl="parChTrans1D3" presStyleIdx="15" presStyleCnt="19"/>
      <dgm:spPr/>
    </dgm:pt>
    <dgm:pt modelId="{1F56779E-CEAD-43D9-9454-9414EDD3534A}" type="pres">
      <dgm:prSet presAssocID="{3F49211D-0011-4504-A8CC-3C6EF11F62A3}" presName="hierRoot2" presStyleCnt="0">
        <dgm:presLayoutVars>
          <dgm:hierBranch val="init"/>
        </dgm:presLayoutVars>
      </dgm:prSet>
      <dgm:spPr/>
    </dgm:pt>
    <dgm:pt modelId="{E4D57EB7-C1DA-4766-95AA-74633AF603ED}" type="pres">
      <dgm:prSet presAssocID="{3F49211D-0011-4504-A8CC-3C6EF11F62A3}" presName="rootComposite" presStyleCnt="0"/>
      <dgm:spPr/>
    </dgm:pt>
    <dgm:pt modelId="{406BB571-D7E3-4C6F-A269-2FFCDBB1A5A0}" type="pres">
      <dgm:prSet presAssocID="{3F49211D-0011-4504-A8CC-3C6EF11F62A3}" presName="rootText" presStyleLbl="node3" presStyleIdx="15" presStyleCnt="19">
        <dgm:presLayoutVars>
          <dgm:chPref val="3"/>
        </dgm:presLayoutVars>
      </dgm:prSet>
      <dgm:spPr/>
    </dgm:pt>
    <dgm:pt modelId="{719907A7-04D9-4828-B882-6504D0665EE7}" type="pres">
      <dgm:prSet presAssocID="{3F49211D-0011-4504-A8CC-3C6EF11F62A3}" presName="rootConnector" presStyleLbl="node3" presStyleIdx="15" presStyleCnt="19"/>
      <dgm:spPr/>
    </dgm:pt>
    <dgm:pt modelId="{1492B08D-8232-4A49-ABDB-5022E9B8B100}" type="pres">
      <dgm:prSet presAssocID="{3F49211D-0011-4504-A8CC-3C6EF11F62A3}" presName="hierChild4" presStyleCnt="0"/>
      <dgm:spPr/>
    </dgm:pt>
    <dgm:pt modelId="{79EB5ECD-B722-48DC-8EB4-9590B049DD92}" type="pres">
      <dgm:prSet presAssocID="{3F49211D-0011-4504-A8CC-3C6EF11F62A3}" presName="hierChild5" presStyleCnt="0"/>
      <dgm:spPr/>
    </dgm:pt>
    <dgm:pt modelId="{DBCE6AF5-BA7E-4538-9650-5B2D6C7E5DE9}" type="pres">
      <dgm:prSet presAssocID="{9E53C76A-1A3C-4C73-9ED9-9E5B00F34387}" presName="Name37" presStyleLbl="parChTrans1D3" presStyleIdx="16" presStyleCnt="19"/>
      <dgm:spPr/>
    </dgm:pt>
    <dgm:pt modelId="{66DD6254-BB2E-4425-9D2E-CDE57D2FE45C}" type="pres">
      <dgm:prSet presAssocID="{79A1A8D2-924A-4C85-8B93-1D91991608D5}" presName="hierRoot2" presStyleCnt="0">
        <dgm:presLayoutVars>
          <dgm:hierBranch val="init"/>
        </dgm:presLayoutVars>
      </dgm:prSet>
      <dgm:spPr/>
    </dgm:pt>
    <dgm:pt modelId="{A4DE820C-FACF-495A-95EC-409ABE71B3F4}" type="pres">
      <dgm:prSet presAssocID="{79A1A8D2-924A-4C85-8B93-1D91991608D5}" presName="rootComposite" presStyleCnt="0"/>
      <dgm:spPr/>
    </dgm:pt>
    <dgm:pt modelId="{54C9B704-43E3-4235-8CF7-42D7040E3384}" type="pres">
      <dgm:prSet presAssocID="{79A1A8D2-924A-4C85-8B93-1D91991608D5}" presName="rootText" presStyleLbl="node3" presStyleIdx="16" presStyleCnt="19">
        <dgm:presLayoutVars>
          <dgm:chPref val="3"/>
        </dgm:presLayoutVars>
      </dgm:prSet>
      <dgm:spPr/>
    </dgm:pt>
    <dgm:pt modelId="{2C52432A-DEC9-42CC-B283-AFF0B17CC1E8}" type="pres">
      <dgm:prSet presAssocID="{79A1A8D2-924A-4C85-8B93-1D91991608D5}" presName="rootConnector" presStyleLbl="node3" presStyleIdx="16" presStyleCnt="19"/>
      <dgm:spPr/>
    </dgm:pt>
    <dgm:pt modelId="{16D7A00D-56F7-4F7C-A433-140BD924157C}" type="pres">
      <dgm:prSet presAssocID="{79A1A8D2-924A-4C85-8B93-1D91991608D5}" presName="hierChild4" presStyleCnt="0"/>
      <dgm:spPr/>
    </dgm:pt>
    <dgm:pt modelId="{07AD381A-0E35-4F08-8DF9-51796C96D58E}" type="pres">
      <dgm:prSet presAssocID="{79A1A8D2-924A-4C85-8B93-1D91991608D5}" presName="hierChild5" presStyleCnt="0"/>
      <dgm:spPr/>
    </dgm:pt>
    <dgm:pt modelId="{F47DD75D-7630-44C7-96DD-9C50457120A9}" type="pres">
      <dgm:prSet presAssocID="{39D06A6D-0ABD-49F3-874E-A242BF99355E}" presName="hierChild5" presStyleCnt="0"/>
      <dgm:spPr/>
    </dgm:pt>
    <dgm:pt modelId="{BB4E672B-DC09-46FF-B4A3-35978AE03E30}" type="pres">
      <dgm:prSet presAssocID="{EBDE8143-74F1-4810-BAAC-788D46B2A26E}" presName="Name37" presStyleLbl="parChTrans1D2" presStyleIdx="5" presStyleCnt="9"/>
      <dgm:spPr/>
    </dgm:pt>
    <dgm:pt modelId="{FA9154BF-F09C-4FEF-BA34-E70D477833CA}" type="pres">
      <dgm:prSet presAssocID="{ED9BC96D-CA75-42CA-A8D3-13CF6CEE6807}" presName="hierRoot2" presStyleCnt="0">
        <dgm:presLayoutVars>
          <dgm:hierBranch val="init"/>
        </dgm:presLayoutVars>
      </dgm:prSet>
      <dgm:spPr/>
    </dgm:pt>
    <dgm:pt modelId="{75A4ED30-9556-41A5-ABA1-1D05F184B1C2}" type="pres">
      <dgm:prSet presAssocID="{ED9BC96D-CA75-42CA-A8D3-13CF6CEE6807}" presName="rootComposite" presStyleCnt="0"/>
      <dgm:spPr/>
    </dgm:pt>
    <dgm:pt modelId="{9AC2578C-4496-432B-BC60-EC75F4BA1761}" type="pres">
      <dgm:prSet presAssocID="{ED9BC96D-CA75-42CA-A8D3-13CF6CEE6807}" presName="rootText" presStyleLbl="node2" presStyleIdx="5" presStyleCnt="9">
        <dgm:presLayoutVars>
          <dgm:chPref val="3"/>
        </dgm:presLayoutVars>
      </dgm:prSet>
      <dgm:spPr/>
    </dgm:pt>
    <dgm:pt modelId="{F2195539-2BA0-46EF-AA8E-004CFEDE3040}" type="pres">
      <dgm:prSet presAssocID="{ED9BC96D-CA75-42CA-A8D3-13CF6CEE6807}" presName="rootConnector" presStyleLbl="node2" presStyleIdx="5" presStyleCnt="9"/>
      <dgm:spPr/>
    </dgm:pt>
    <dgm:pt modelId="{354A3C1F-87B3-417D-8A71-7FB06EFDE298}" type="pres">
      <dgm:prSet presAssocID="{ED9BC96D-CA75-42CA-A8D3-13CF6CEE6807}" presName="hierChild4" presStyleCnt="0"/>
      <dgm:spPr/>
    </dgm:pt>
    <dgm:pt modelId="{90415864-5377-4B78-9B6B-4051226C3E9E}" type="pres">
      <dgm:prSet presAssocID="{ED9BC96D-CA75-42CA-A8D3-13CF6CEE6807}" presName="hierChild5" presStyleCnt="0"/>
      <dgm:spPr/>
    </dgm:pt>
    <dgm:pt modelId="{03C354F2-C438-4C90-AAA6-82338ECBD286}" type="pres">
      <dgm:prSet presAssocID="{79C98DD6-E620-4410-BB88-58E2C0654B21}" presName="Name37" presStyleLbl="parChTrans1D2" presStyleIdx="6" presStyleCnt="9"/>
      <dgm:spPr/>
    </dgm:pt>
    <dgm:pt modelId="{9558B200-6D8C-488A-BC97-25437FE036C9}" type="pres">
      <dgm:prSet presAssocID="{EDE42D72-0163-42E8-B620-4E76DD06617E}" presName="hierRoot2" presStyleCnt="0">
        <dgm:presLayoutVars>
          <dgm:hierBranch val="init"/>
        </dgm:presLayoutVars>
      </dgm:prSet>
      <dgm:spPr/>
    </dgm:pt>
    <dgm:pt modelId="{C2B90043-D3AC-4CA9-8F72-8B8237349C58}" type="pres">
      <dgm:prSet presAssocID="{EDE42D72-0163-42E8-B620-4E76DD06617E}" presName="rootComposite" presStyleCnt="0"/>
      <dgm:spPr/>
    </dgm:pt>
    <dgm:pt modelId="{C19CA642-127A-4242-88DA-CF5F1CB5BE6A}" type="pres">
      <dgm:prSet presAssocID="{EDE42D72-0163-42E8-B620-4E76DD06617E}" presName="rootText" presStyleLbl="node2" presStyleIdx="6" presStyleCnt="9">
        <dgm:presLayoutVars>
          <dgm:chPref val="3"/>
        </dgm:presLayoutVars>
      </dgm:prSet>
      <dgm:spPr/>
    </dgm:pt>
    <dgm:pt modelId="{48B8253E-4DCF-43AC-A505-402161820624}" type="pres">
      <dgm:prSet presAssocID="{EDE42D72-0163-42E8-B620-4E76DD06617E}" presName="rootConnector" presStyleLbl="node2" presStyleIdx="6" presStyleCnt="9"/>
      <dgm:spPr/>
    </dgm:pt>
    <dgm:pt modelId="{49692947-4D56-4873-9F0E-80EABDF7DF75}" type="pres">
      <dgm:prSet presAssocID="{EDE42D72-0163-42E8-B620-4E76DD06617E}" presName="hierChild4" presStyleCnt="0"/>
      <dgm:spPr/>
    </dgm:pt>
    <dgm:pt modelId="{F0592CEC-F1D8-45F8-BCE4-18498748A215}" type="pres">
      <dgm:prSet presAssocID="{B83E11C4-EFA9-438D-B5AA-6365FA4FD698}" presName="Name37" presStyleLbl="parChTrans1D3" presStyleIdx="17" presStyleCnt="19"/>
      <dgm:spPr/>
    </dgm:pt>
    <dgm:pt modelId="{0205A519-7DDD-4380-99A2-D25948152056}" type="pres">
      <dgm:prSet presAssocID="{C5E5AD44-7A0E-4FC8-822C-861211F1B7F5}" presName="hierRoot2" presStyleCnt="0">
        <dgm:presLayoutVars>
          <dgm:hierBranch val="init"/>
        </dgm:presLayoutVars>
      </dgm:prSet>
      <dgm:spPr/>
    </dgm:pt>
    <dgm:pt modelId="{E6374695-84D6-4262-8B52-4E3E5CF847B2}" type="pres">
      <dgm:prSet presAssocID="{C5E5AD44-7A0E-4FC8-822C-861211F1B7F5}" presName="rootComposite" presStyleCnt="0"/>
      <dgm:spPr/>
    </dgm:pt>
    <dgm:pt modelId="{12142D56-3CC4-4733-9CC9-18D1F2CB15F2}" type="pres">
      <dgm:prSet presAssocID="{C5E5AD44-7A0E-4FC8-822C-861211F1B7F5}" presName="rootText" presStyleLbl="node3" presStyleIdx="17" presStyleCnt="19">
        <dgm:presLayoutVars>
          <dgm:chPref val="3"/>
        </dgm:presLayoutVars>
      </dgm:prSet>
      <dgm:spPr/>
    </dgm:pt>
    <dgm:pt modelId="{D8EDB432-B3EE-4413-BB8B-83D7D965B734}" type="pres">
      <dgm:prSet presAssocID="{C5E5AD44-7A0E-4FC8-822C-861211F1B7F5}" presName="rootConnector" presStyleLbl="node3" presStyleIdx="17" presStyleCnt="19"/>
      <dgm:spPr/>
    </dgm:pt>
    <dgm:pt modelId="{B37F89EE-4D67-4550-8457-F57AC4601C71}" type="pres">
      <dgm:prSet presAssocID="{C5E5AD44-7A0E-4FC8-822C-861211F1B7F5}" presName="hierChild4" presStyleCnt="0"/>
      <dgm:spPr/>
    </dgm:pt>
    <dgm:pt modelId="{361E663C-6670-46B7-B157-A1919EAA08D8}" type="pres">
      <dgm:prSet presAssocID="{C5E5AD44-7A0E-4FC8-822C-861211F1B7F5}" presName="hierChild5" presStyleCnt="0"/>
      <dgm:spPr/>
    </dgm:pt>
    <dgm:pt modelId="{DC756700-7B65-427F-A09B-07F38447561C}" type="pres">
      <dgm:prSet presAssocID="{EC861B49-7F86-4820-AA97-FE423D3BA56C}" presName="Name37" presStyleLbl="parChTrans1D3" presStyleIdx="18" presStyleCnt="19"/>
      <dgm:spPr/>
    </dgm:pt>
    <dgm:pt modelId="{627CE705-F036-4583-9B75-4F6023356DAC}" type="pres">
      <dgm:prSet presAssocID="{2DE3EE4A-CD41-4CC9-9E6E-0ACC6C0312EA}" presName="hierRoot2" presStyleCnt="0">
        <dgm:presLayoutVars>
          <dgm:hierBranch val="init"/>
        </dgm:presLayoutVars>
      </dgm:prSet>
      <dgm:spPr/>
    </dgm:pt>
    <dgm:pt modelId="{B4267727-DB27-4AD8-A51E-3B04636520FD}" type="pres">
      <dgm:prSet presAssocID="{2DE3EE4A-CD41-4CC9-9E6E-0ACC6C0312EA}" presName="rootComposite" presStyleCnt="0"/>
      <dgm:spPr/>
    </dgm:pt>
    <dgm:pt modelId="{1D438463-AB0C-4D21-A1A3-97C4B25A0A1B}" type="pres">
      <dgm:prSet presAssocID="{2DE3EE4A-CD41-4CC9-9E6E-0ACC6C0312EA}" presName="rootText" presStyleLbl="node3" presStyleIdx="18" presStyleCnt="19">
        <dgm:presLayoutVars>
          <dgm:chPref val="3"/>
        </dgm:presLayoutVars>
      </dgm:prSet>
      <dgm:spPr/>
    </dgm:pt>
    <dgm:pt modelId="{BBBEDA27-9EA5-49A0-8C11-23F4B78CB44F}" type="pres">
      <dgm:prSet presAssocID="{2DE3EE4A-CD41-4CC9-9E6E-0ACC6C0312EA}" presName="rootConnector" presStyleLbl="node3" presStyleIdx="18" presStyleCnt="19"/>
      <dgm:spPr/>
    </dgm:pt>
    <dgm:pt modelId="{149469E6-1C10-4C09-AD4C-CCA18AC27A6F}" type="pres">
      <dgm:prSet presAssocID="{2DE3EE4A-CD41-4CC9-9E6E-0ACC6C0312EA}" presName="hierChild4" presStyleCnt="0"/>
      <dgm:spPr/>
    </dgm:pt>
    <dgm:pt modelId="{5FFDD83B-FDD2-4128-943F-BEFE32EE5AB9}" type="pres">
      <dgm:prSet presAssocID="{2DE3EE4A-CD41-4CC9-9E6E-0ACC6C0312EA}" presName="hierChild5" presStyleCnt="0"/>
      <dgm:spPr/>
    </dgm:pt>
    <dgm:pt modelId="{71AAF525-EADA-4CD0-A387-80EC5B906A50}" type="pres">
      <dgm:prSet presAssocID="{EDE42D72-0163-42E8-B620-4E76DD06617E}" presName="hierChild5" presStyleCnt="0"/>
      <dgm:spPr/>
    </dgm:pt>
    <dgm:pt modelId="{2B08CFDC-FFFE-46FD-984E-B72696508C37}" type="pres">
      <dgm:prSet presAssocID="{ACE7DE75-E5F3-4CBF-BAFA-ADA460EF0EB6}" presName="Name37" presStyleLbl="parChTrans1D2" presStyleIdx="7" presStyleCnt="9"/>
      <dgm:spPr/>
    </dgm:pt>
    <dgm:pt modelId="{5EA19BDB-E25A-434B-9A76-9DBDFC843735}" type="pres">
      <dgm:prSet presAssocID="{1383AD64-A4E0-42AE-B718-E2C28E4670EE}" presName="hierRoot2" presStyleCnt="0">
        <dgm:presLayoutVars>
          <dgm:hierBranch val="init"/>
        </dgm:presLayoutVars>
      </dgm:prSet>
      <dgm:spPr/>
    </dgm:pt>
    <dgm:pt modelId="{FD8511B2-ADD4-4E29-AB59-535444BB1DF3}" type="pres">
      <dgm:prSet presAssocID="{1383AD64-A4E0-42AE-B718-E2C28E4670EE}" presName="rootComposite" presStyleCnt="0"/>
      <dgm:spPr/>
    </dgm:pt>
    <dgm:pt modelId="{C40A23B3-5C12-45C3-9221-B974A6B05D9C}" type="pres">
      <dgm:prSet presAssocID="{1383AD64-A4E0-42AE-B718-E2C28E4670EE}" presName="rootText" presStyleLbl="node2" presStyleIdx="7" presStyleCnt="9">
        <dgm:presLayoutVars>
          <dgm:chPref val="3"/>
        </dgm:presLayoutVars>
      </dgm:prSet>
      <dgm:spPr/>
    </dgm:pt>
    <dgm:pt modelId="{E6E0431E-2C82-44CF-8807-0FA054B35BE0}" type="pres">
      <dgm:prSet presAssocID="{1383AD64-A4E0-42AE-B718-E2C28E4670EE}" presName="rootConnector" presStyleLbl="node2" presStyleIdx="7" presStyleCnt="9"/>
      <dgm:spPr/>
    </dgm:pt>
    <dgm:pt modelId="{F63E2950-5BAC-43B4-BD83-75787BD15EAE}" type="pres">
      <dgm:prSet presAssocID="{1383AD64-A4E0-42AE-B718-E2C28E4670EE}" presName="hierChild4" presStyleCnt="0"/>
      <dgm:spPr/>
    </dgm:pt>
    <dgm:pt modelId="{BEC504BA-5E28-4D05-A4BC-DDAA003CE309}" type="pres">
      <dgm:prSet presAssocID="{1383AD64-A4E0-42AE-B718-E2C28E4670EE}" presName="hierChild5" presStyleCnt="0"/>
      <dgm:spPr/>
    </dgm:pt>
    <dgm:pt modelId="{695A648F-7AFA-4C70-B5C7-B1037B77F485}" type="pres">
      <dgm:prSet presAssocID="{93FCEBD1-4B0E-47F9-9A42-8E5CC5ED2C43}" presName="Name37" presStyleLbl="parChTrans1D2" presStyleIdx="8" presStyleCnt="9"/>
      <dgm:spPr/>
    </dgm:pt>
    <dgm:pt modelId="{0FA8C2E5-0841-4F95-AD53-867520EC5A34}" type="pres">
      <dgm:prSet presAssocID="{CF03A36E-EB83-4677-BD86-5E3C9108E94A}" presName="hierRoot2" presStyleCnt="0">
        <dgm:presLayoutVars>
          <dgm:hierBranch val="init"/>
        </dgm:presLayoutVars>
      </dgm:prSet>
      <dgm:spPr/>
    </dgm:pt>
    <dgm:pt modelId="{E8B8C825-BED6-4481-A074-42C01A0618A3}" type="pres">
      <dgm:prSet presAssocID="{CF03A36E-EB83-4677-BD86-5E3C9108E94A}" presName="rootComposite" presStyleCnt="0"/>
      <dgm:spPr/>
    </dgm:pt>
    <dgm:pt modelId="{5812DAE2-288A-438E-A862-949E6F5FA9C1}" type="pres">
      <dgm:prSet presAssocID="{CF03A36E-EB83-4677-BD86-5E3C9108E94A}" presName="rootText" presStyleLbl="node2" presStyleIdx="8" presStyleCnt="9">
        <dgm:presLayoutVars>
          <dgm:chPref val="3"/>
        </dgm:presLayoutVars>
      </dgm:prSet>
      <dgm:spPr/>
    </dgm:pt>
    <dgm:pt modelId="{5B0C19B7-9877-460F-A083-F3C5A4CBD67A}" type="pres">
      <dgm:prSet presAssocID="{CF03A36E-EB83-4677-BD86-5E3C9108E94A}" presName="rootConnector" presStyleLbl="node2" presStyleIdx="8" presStyleCnt="9"/>
      <dgm:spPr/>
    </dgm:pt>
    <dgm:pt modelId="{1BDD75C8-0BC1-4CA0-90C8-560F843B2D4D}" type="pres">
      <dgm:prSet presAssocID="{CF03A36E-EB83-4677-BD86-5E3C9108E94A}" presName="hierChild4" presStyleCnt="0"/>
      <dgm:spPr/>
    </dgm:pt>
    <dgm:pt modelId="{3F2777E0-E40E-46DE-8978-CBDF8A637A80}" type="pres">
      <dgm:prSet presAssocID="{CF03A36E-EB83-4677-BD86-5E3C9108E94A}" presName="hierChild5" presStyleCnt="0"/>
      <dgm:spPr/>
    </dgm:pt>
    <dgm:pt modelId="{D4FBC06F-860E-48F4-A108-270DA4AEBAF8}" type="pres">
      <dgm:prSet presAssocID="{9D657760-9371-4F5C-8687-C29C027389A1}" presName="hierChild3" presStyleCnt="0"/>
      <dgm:spPr/>
    </dgm:pt>
  </dgm:ptLst>
  <dgm:cxnLst>
    <dgm:cxn modelId="{DB68C402-E3CA-4073-8CEF-3B9F7F6D678A}" type="presOf" srcId="{9D657760-9371-4F5C-8687-C29C027389A1}" destId="{5C9D309D-5C84-4A84-869C-4C385BE61658}" srcOrd="0" destOrd="0" presId="urn:microsoft.com/office/officeart/2005/8/layout/orgChart1"/>
    <dgm:cxn modelId="{85FD3203-4F6E-47F3-8978-3BC0FA0628D2}" type="presOf" srcId="{41168560-81D6-4514-8062-71C9B1CAD00F}" destId="{403F66A6-D707-4BE1-BAC3-85143F11D965}" srcOrd="1"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F735D504-00EA-42F2-900F-AC81B5ACD614}" srcId="{9D657760-9371-4F5C-8687-C29C027389A1}" destId="{12BF0AFD-CB28-4AD7-A351-850D2C1CE54B}" srcOrd="2" destOrd="0" parTransId="{34315774-C1F3-4494-883D-64D9B69DECA5}" sibTransId="{272806E6-3CA2-4470-8E05-E4210CC1A826}"/>
    <dgm:cxn modelId="{9076D308-788A-49D3-93F8-C7A7C11B615A}" type="presOf" srcId="{6A0BE6A8-6DA4-4DFA-B209-2E353B8D24B1}" destId="{9E139250-B3D0-4430-8144-9D6E8A3BFBA6}" srcOrd="0" destOrd="0" presId="urn:microsoft.com/office/officeart/2005/8/layout/orgChart1"/>
    <dgm:cxn modelId="{13E67F0A-690D-44DD-B594-EFFF72DC82C2}" type="presOf" srcId="{1383AD64-A4E0-42AE-B718-E2C28E4670EE}" destId="{E6E0431E-2C82-44CF-8807-0FA054B35BE0}" srcOrd="1" destOrd="0" presId="urn:microsoft.com/office/officeart/2005/8/layout/orgChart1"/>
    <dgm:cxn modelId="{48742A0F-6359-4ED3-A2F9-82EA83348199}" type="presOf" srcId="{2DE3EE4A-CD41-4CC9-9E6E-0ACC6C0312EA}" destId="{BBBEDA27-9EA5-49A0-8C11-23F4B78CB44F}" srcOrd="1" destOrd="0" presId="urn:microsoft.com/office/officeart/2005/8/layout/orgChart1"/>
    <dgm:cxn modelId="{07018011-E26B-4E34-9396-3A1AC49C5A53}" type="presOf" srcId="{2A2BCA87-93BF-43BF-9197-252FD54EB1FC}" destId="{C75BDCE0-F04A-4E35-BB80-F6AB79D7548A}" srcOrd="0" destOrd="0" presId="urn:microsoft.com/office/officeart/2005/8/layout/orgChart1"/>
    <dgm:cxn modelId="{6D983C12-8D81-4D5C-9A79-494A75D832B6}" type="presOf" srcId="{4EA7749D-C10A-4F68-BCF2-6B4F06613E07}" destId="{943E4DBA-CAAE-4FF7-9F24-51F4C07A063E}" srcOrd="0" destOrd="0" presId="urn:microsoft.com/office/officeart/2005/8/layout/orgChart1"/>
    <dgm:cxn modelId="{82785E16-2A35-4AAE-B9D9-6D46EDC2518C}" type="presOf" srcId="{6A12D50C-ECAA-44C2-9CBA-4BDCBF0C94B2}" destId="{FCDA436D-ABFB-4E52-BEC7-B7EB845DF857}" srcOrd="1" destOrd="0" presId="urn:microsoft.com/office/officeart/2005/8/layout/orgChart1"/>
    <dgm:cxn modelId="{49370E17-C3BC-40C5-A14B-309384B12DF9}" srcId="{9D657760-9371-4F5C-8687-C29C027389A1}" destId="{676EFC78-987A-475A-9752-6B5BAE22240F}" srcOrd="1" destOrd="0" parTransId="{08739234-6A61-4733-BC42-609F78EB38D9}" sibTransId="{C8AD30D1-4608-402E-B77D-01A4A95D277A}"/>
    <dgm:cxn modelId="{F4435919-D005-4C6F-A4F1-84C8C8005F93}" type="presOf" srcId="{C5E5AD44-7A0E-4FC8-822C-861211F1B7F5}" destId="{D8EDB432-B3EE-4413-BB8B-83D7D965B734}" srcOrd="1" destOrd="0" presId="urn:microsoft.com/office/officeart/2005/8/layout/orgChart1"/>
    <dgm:cxn modelId="{6FA4C91A-C4A9-46AC-832C-A56028BAE045}" srcId="{39D06A6D-0ABD-49F3-874E-A242BF99355E}" destId="{41168560-81D6-4514-8062-71C9B1CAD00F}" srcOrd="0" destOrd="0" parTransId="{8254AB35-86FA-4CBE-90DE-D4EC1DCFB900}" sibTransId="{AA441346-F021-41B6-BD96-6A98507F78BE}"/>
    <dgm:cxn modelId="{A4D0D81A-B938-4514-A1A8-410EE6A3CF98}" srcId="{EDE42D72-0163-42E8-B620-4E76DD06617E}" destId="{2DE3EE4A-CD41-4CC9-9E6E-0ACC6C0312EA}" srcOrd="1" destOrd="0" parTransId="{EC861B49-7F86-4820-AA97-FE423D3BA56C}" sibTransId="{2E3CCBCF-48F3-4066-A964-0D445AEA5DC5}"/>
    <dgm:cxn modelId="{6F77701D-CD76-4CCD-8DB1-27973CA03540}" type="presOf" srcId="{5232AD7E-C1CE-4EA0-B8A1-FD7B7B8AFE3B}" destId="{F217C7BB-6298-42AF-B4FC-E7023DA9CDDC}" srcOrd="0" destOrd="0" presId="urn:microsoft.com/office/officeart/2005/8/layout/orgChart1"/>
    <dgm:cxn modelId="{7E7A201E-FF18-4D56-A3F2-69C812172FD1}" type="presOf" srcId="{D6377DBD-F713-44F4-8D40-38CFEDA00686}" destId="{28AF429C-A53E-4F94-ADD8-F71F8C5B3E9A}" srcOrd="0" destOrd="0" presId="urn:microsoft.com/office/officeart/2005/8/layout/orgChart1"/>
    <dgm:cxn modelId="{C148691F-228F-4C01-AC05-253C0BF04EB7}" type="presOf" srcId="{12BF0AFD-CB28-4AD7-A351-850D2C1CE54B}" destId="{1FC0A95D-FE56-4A5B-A03B-D81401053D71}" srcOrd="0" destOrd="0" presId="urn:microsoft.com/office/officeart/2005/8/layout/orgChart1"/>
    <dgm:cxn modelId="{71557E1F-16B4-418F-915C-C08B40B8E8AC}" type="presOf" srcId="{2A49D3C8-001B-419C-A61F-A7221AD99C6C}" destId="{A9C94191-D261-4E41-8D2C-F26430CDE3E4}" srcOrd="0" destOrd="0" presId="urn:microsoft.com/office/officeart/2005/8/layout/orgChart1"/>
    <dgm:cxn modelId="{D20FB821-AD68-413B-8A86-FA59F51A9D32}" type="presOf" srcId="{EED799AE-475E-4E58-BD8A-E65B56D37C00}" destId="{2941E1B4-5BE2-4C0A-B3B6-1F22481787F8}" srcOrd="0" destOrd="0" presId="urn:microsoft.com/office/officeart/2005/8/layout/orgChart1"/>
    <dgm:cxn modelId="{08F9A025-3622-40AF-92E7-42EDD8AFE767}" type="presOf" srcId="{DFFCE123-D410-4F93-AB72-A2039D6AB7F6}" destId="{86CD47A2-E73B-42EA-881C-AB577308B278}" srcOrd="0" destOrd="0" presId="urn:microsoft.com/office/officeart/2005/8/layout/orgChart1"/>
    <dgm:cxn modelId="{04579A28-5D85-443B-B739-94CF8A0245DA}" type="presOf" srcId="{348EC5E8-2BA2-487A-B707-A7266334EAE9}" destId="{2CBF3C68-C2C2-433B-935F-AC1506940B6E}" srcOrd="1" destOrd="0" presId="urn:microsoft.com/office/officeart/2005/8/layout/orgChart1"/>
    <dgm:cxn modelId="{2CAF5631-A6AC-4B93-885A-6B2D69B43F6D}" srcId="{9D657760-9371-4F5C-8687-C29C027389A1}" destId="{5FA41286-CCE9-433E-9D54-DDF8231FD6CE}" srcOrd="3" destOrd="0" parTransId="{6700A03C-99B4-4B23-8FD4-1E99409AE321}" sibTransId="{92D6FF0A-9ED2-4B8B-AF30-CD8ABCD8C7D2}"/>
    <dgm:cxn modelId="{7C57C231-46E2-444D-879C-F7AE4F33B1A0}" srcId="{D6377DBD-F713-44F4-8D40-38CFEDA00686}" destId="{6E135738-0859-45AC-895B-798F50054EA3}" srcOrd="2" destOrd="0" parTransId="{4EA7749D-C10A-4F68-BCF2-6B4F06613E07}" sibTransId="{D47C9D8F-230C-4682-A5AE-68B701852E0F}"/>
    <dgm:cxn modelId="{25B5E432-8B2D-44EF-9B32-ED883973687C}" type="presOf" srcId="{3E138109-C1AB-4493-9B4D-A8F77BFD49F9}" destId="{DA4F6DA6-7993-40B4-9133-085136CE4B04}" srcOrd="1" destOrd="0" presId="urn:microsoft.com/office/officeart/2005/8/layout/orgChart1"/>
    <dgm:cxn modelId="{38AA0F35-8D8E-485C-8842-B9306229C462}" type="presOf" srcId="{BB1331F8-D737-438C-AB1D-6B0AE3CBDE20}" destId="{897E2252-2D24-4128-8308-BA7938CEFF75}" srcOrd="0" destOrd="0" presId="urn:microsoft.com/office/officeart/2005/8/layout/orgChart1"/>
    <dgm:cxn modelId="{CC9CAD36-77CA-46C6-9526-DE2DB42E6E09}" srcId="{676EFC78-987A-475A-9752-6B5BAE22240F}" destId="{348EC5E8-2BA2-487A-B707-A7266334EAE9}" srcOrd="0" destOrd="0" parTransId="{299088AA-4E49-4C93-9488-81B4474BAB31}" sibTransId="{9DE2DC60-8693-4A17-97CC-41818A5D3EB2}"/>
    <dgm:cxn modelId="{219E3939-5C74-418F-B9CA-D9E6D25A42E2}" srcId="{3FC21446-4E86-4DC1-B6CB-756073B2F576}" destId="{9D657760-9371-4F5C-8687-C29C027389A1}" srcOrd="0" destOrd="0" parTransId="{482E06FE-AA70-4B8C-851C-496318A2DA1F}" sibTransId="{CBD66481-9341-4D83-88C4-E9FB7778D83E}"/>
    <dgm:cxn modelId="{C9F6B63C-F33B-49E5-A006-9EB7F046B1FE}" type="presOf" srcId="{41168560-81D6-4514-8062-71C9B1CAD00F}" destId="{AD6D7931-3D58-4F98-8981-790776DA2DB0}" srcOrd="0" destOrd="0" presId="urn:microsoft.com/office/officeart/2005/8/layout/orgChart1"/>
    <dgm:cxn modelId="{6F6F343D-D0E7-4C96-ADCC-CD2155421C6B}" srcId="{39D06A6D-0ABD-49F3-874E-A242BF99355E}" destId="{79A1A8D2-924A-4C85-8B93-1D91991608D5}" srcOrd="4" destOrd="0" parTransId="{9E53C76A-1A3C-4C73-9ED9-9E5B00F34387}" sibTransId="{19D0F2A6-11A2-4FDC-A060-57DB679735C6}"/>
    <dgm:cxn modelId="{0E7D9C3D-7A18-4828-B7B1-AAF0A8B0F029}" srcId="{676EFC78-987A-475A-9752-6B5BAE22240F}" destId="{618D16B7-7049-4D0C-BA1E-46F1255F7B5C}" srcOrd="1" destOrd="0" parTransId="{3429C394-D054-42FD-B184-D03DF37BBD41}" sibTransId="{AF9AB993-C209-4FD2-9395-769ABFA59516}"/>
    <dgm:cxn modelId="{6C6D923F-8A34-4CBD-8206-34EF21842BCD}" type="presOf" srcId="{39D06A6D-0ABD-49F3-874E-A242BF99355E}" destId="{5DC22383-8407-419A-A4FB-AECAC16BDBF5}" srcOrd="1" destOrd="0" presId="urn:microsoft.com/office/officeart/2005/8/layout/orgChart1"/>
    <dgm:cxn modelId="{543F8340-B792-4023-A249-411159AD712B}" type="presOf" srcId="{9E53C76A-1A3C-4C73-9ED9-9E5B00F34387}" destId="{DBCE6AF5-BA7E-4538-9650-5B2D6C7E5DE9}" srcOrd="0" destOrd="0" presId="urn:microsoft.com/office/officeart/2005/8/layout/orgChart1"/>
    <dgm:cxn modelId="{DE0F965C-0265-466E-92A6-45BF015F3CE4}" type="presOf" srcId="{2DE3EE4A-CD41-4CC9-9E6E-0ACC6C0312EA}" destId="{1D438463-AB0C-4D21-A1A3-97C4B25A0A1B}" srcOrd="0" destOrd="0" presId="urn:microsoft.com/office/officeart/2005/8/layout/orgChart1"/>
    <dgm:cxn modelId="{B785EE62-2E34-4033-82DC-E6601D053ECC}" type="presOf" srcId="{1383AD64-A4E0-42AE-B718-E2C28E4670EE}" destId="{C40A23B3-5C12-45C3-9221-B974A6B05D9C}" srcOrd="0" destOrd="0" presId="urn:microsoft.com/office/officeart/2005/8/layout/orgChart1"/>
    <dgm:cxn modelId="{0B28FA63-F05C-4681-B2F1-8C11B1E4D4C6}" type="presOf" srcId="{C5E5AD44-7A0E-4FC8-822C-861211F1B7F5}" destId="{12142D56-3CC4-4733-9CC9-18D1F2CB15F2}" srcOrd="0" destOrd="0" presId="urn:microsoft.com/office/officeart/2005/8/layout/orgChart1"/>
    <dgm:cxn modelId="{F995FC43-2837-4271-9B84-58FD5ADF02E8}" type="presOf" srcId="{676EFC78-987A-475A-9752-6B5BAE22240F}" destId="{9024CD0B-209C-435D-BE09-17BCE57F0DCA}" srcOrd="1" destOrd="0" presId="urn:microsoft.com/office/officeart/2005/8/layout/orgChart1"/>
    <dgm:cxn modelId="{BF552D64-21FD-45F7-9086-C0B4E59DED9F}" type="presOf" srcId="{79A1A8D2-924A-4C85-8B93-1D91991608D5}" destId="{2C52432A-DEC9-42CC-B283-AFF0B17CC1E8}" srcOrd="1" destOrd="0" presId="urn:microsoft.com/office/officeart/2005/8/layout/orgChart1"/>
    <dgm:cxn modelId="{99787A46-35E2-4A0E-B1B4-C6F4F6A96420}" type="presOf" srcId="{676EFC78-987A-475A-9752-6B5BAE22240F}" destId="{2BFADE8D-ADB8-481E-A1C3-ECED582F116B}" srcOrd="0" destOrd="0" presId="urn:microsoft.com/office/officeart/2005/8/layout/orgChart1"/>
    <dgm:cxn modelId="{00418946-F94F-44AD-928A-36A512B15A92}" type="presOf" srcId="{51C412B1-9C85-4034-8B25-3A48C2449846}" destId="{14A68242-E6C3-4650-AB8B-8A371A0A91CB}" srcOrd="0" destOrd="0" presId="urn:microsoft.com/office/officeart/2005/8/layout/orgChart1"/>
    <dgm:cxn modelId="{BB4E6147-DA1A-44CB-BE70-27E2D3CEE479}" type="presOf" srcId="{D5ECDF1C-7A0A-4B3F-BA84-E3948662ED49}" destId="{F45990DB-D69E-41BA-8024-2B09ADC3B3F5}" srcOrd="0" destOrd="0" presId="urn:microsoft.com/office/officeart/2005/8/layout/orgChart1"/>
    <dgm:cxn modelId="{8BEEFE47-0097-46D0-B6FF-13B66B2345B3}" type="presOf" srcId="{B83E11C4-EFA9-438D-B5AA-6365FA4FD698}" destId="{F0592CEC-F1D8-45F8-BCE4-18498748A215}" srcOrd="0" destOrd="0" presId="urn:microsoft.com/office/officeart/2005/8/layout/orgChart1"/>
    <dgm:cxn modelId="{9496BC48-1A5E-4F3E-8487-5B6FEC0C409D}" srcId="{676EFC78-987A-475A-9752-6B5BAE22240F}" destId="{89D88893-E3C8-4D4F-ADC1-F996C5951EC8}" srcOrd="2" destOrd="0" parTransId="{794240B5-1BC5-428D-AE8E-12097C4D2ADB}" sibTransId="{5FBA915F-F683-4C82-A194-E82E99D982EC}"/>
    <dgm:cxn modelId="{83A59C49-9D4A-4695-A43F-BCF649D99E81}" type="presOf" srcId="{3E138109-C1AB-4493-9B4D-A8F77BFD49F9}" destId="{1A7CBF53-16AD-4583-88A0-3DB289C79ECB}" srcOrd="0" destOrd="0" presId="urn:microsoft.com/office/officeart/2005/8/layout/orgChart1"/>
    <dgm:cxn modelId="{FE65696A-2602-4782-A297-A8B39D221FEC}" type="presOf" srcId="{A0128A2E-B653-4E02-8C69-43EBDA9BE8B9}" destId="{189710E8-6F20-40DE-9B0B-D4BE37440079}" srcOrd="1" destOrd="0" presId="urn:microsoft.com/office/officeart/2005/8/layout/orgChart1"/>
    <dgm:cxn modelId="{6C004D6D-EBFA-42C5-B6B0-41698D2B444F}" srcId="{D6377DBD-F713-44F4-8D40-38CFEDA00686}" destId="{11806168-D9F8-488E-AB53-03DDA461BEC3}" srcOrd="0" destOrd="0" parTransId="{29C49D30-B072-47A0-8926-B8B21A9A0BE3}" sibTransId="{7F7C8611-9392-4008-97D5-9A9BB46BA34C}"/>
    <dgm:cxn modelId="{8AB8C54D-43F6-42FA-8AA7-D8F0B4877665}" type="presOf" srcId="{12BF0AFD-CB28-4AD7-A351-850D2C1CE54B}" destId="{509CFAF2-9208-49B1-A27B-1550A611BEA6}" srcOrd="1" destOrd="0" presId="urn:microsoft.com/office/officeart/2005/8/layout/orgChart1"/>
    <dgm:cxn modelId="{06DFA171-3409-4C8C-8DD1-B142CC1E356D}" srcId="{9D657760-9371-4F5C-8687-C29C027389A1}" destId="{D6377DBD-F713-44F4-8D40-38CFEDA00686}" srcOrd="0" destOrd="0" parTransId="{51C412B1-9C85-4034-8B25-3A48C2449846}" sibTransId="{81E8F965-DFC8-4684-97AA-A1DFE678C866}"/>
    <dgm:cxn modelId="{9719CC51-5165-4F03-B796-227052A9B8F5}" type="presOf" srcId="{618D16B7-7049-4D0C-BA1E-46F1255F7B5C}" destId="{85FFCC9C-B1EE-4EF4-BE58-FFCAE922C66E}" srcOrd="0" destOrd="0" presId="urn:microsoft.com/office/officeart/2005/8/layout/orgChart1"/>
    <dgm:cxn modelId="{4F0D1874-23B9-42AB-AB0C-F29F11F25EFC}" type="presOf" srcId="{618D16B7-7049-4D0C-BA1E-46F1255F7B5C}" destId="{FC2BD537-80A5-40DA-A017-45D0945E00D6}" srcOrd="1" destOrd="0" presId="urn:microsoft.com/office/officeart/2005/8/layout/orgChart1"/>
    <dgm:cxn modelId="{E2F3B775-66AF-4CCB-B891-E59546D91D5F}" type="presOf" srcId="{8D943FDA-AB77-4AC9-962B-ACF0DB6B9EC2}" destId="{668BB3AA-5608-4902-897C-AE202E527B37}" srcOrd="1" destOrd="0" presId="urn:microsoft.com/office/officeart/2005/8/layout/orgChart1"/>
    <dgm:cxn modelId="{524D8376-89A8-4547-B996-C3EB8A798731}" type="presOf" srcId="{2A2BCA87-93BF-43BF-9197-252FD54EB1FC}" destId="{FF778C91-2A92-4E02-AE7C-3288FD947FE0}" srcOrd="1" destOrd="0" presId="urn:microsoft.com/office/officeart/2005/8/layout/orgChart1"/>
    <dgm:cxn modelId="{8D004778-69F3-460A-A09A-6DD2896D3417}" type="presOf" srcId="{EC861B49-7F86-4820-AA97-FE423D3BA56C}" destId="{DC756700-7B65-427F-A09B-07F38447561C}" srcOrd="0" destOrd="0" presId="urn:microsoft.com/office/officeart/2005/8/layout/orgChart1"/>
    <dgm:cxn modelId="{61224959-1AED-47FD-9E5E-1570FA6424C1}" type="presOf" srcId="{6700A03C-99B4-4B23-8FD4-1E99409AE321}" destId="{2450DE61-A49E-4106-9E76-E4CD7ACFD25D}" srcOrd="0" destOrd="0" presId="urn:microsoft.com/office/officeart/2005/8/layout/orgChart1"/>
    <dgm:cxn modelId="{05928D79-BDAB-43FD-8072-360F145AE29C}" type="presOf" srcId="{ED9BC96D-CA75-42CA-A8D3-13CF6CEE6807}" destId="{9AC2578C-4496-432B-BC60-EC75F4BA1761}" srcOrd="0" destOrd="0" presId="urn:microsoft.com/office/officeart/2005/8/layout/orgChart1"/>
    <dgm:cxn modelId="{200B2E5A-BFAA-45F0-B908-643E9747B490}" srcId="{39D06A6D-0ABD-49F3-874E-A242BF99355E}" destId="{3F49211D-0011-4504-A8CC-3C6EF11F62A3}" srcOrd="3" destOrd="0" parTransId="{BB1331F8-D737-438C-AB1D-6B0AE3CBDE20}" sibTransId="{0D4F13F7-86DC-444D-8939-31B623AF624B}"/>
    <dgm:cxn modelId="{D7E15A7A-FB22-4603-8CC5-D75DD3005545}" srcId="{39D06A6D-0ABD-49F3-874E-A242BF99355E}" destId="{45D27685-F6B7-4F16-88D3-DBFE3EC1E581}" srcOrd="1" destOrd="0" parTransId="{4638F601-6F2B-4624-A1F6-058DB6FC1E6D}" sibTransId="{CE65C1BF-29FB-4068-80D4-79F26A524C20}"/>
    <dgm:cxn modelId="{922DA180-3118-4D61-8292-9313FE3254B4}" srcId="{676EFC78-987A-475A-9752-6B5BAE22240F}" destId="{D5ECDF1C-7A0A-4B3F-BA84-E3948662ED49}" srcOrd="3" destOrd="0" parTransId="{FB6A78F8-F885-42BF-8939-E9618D896722}" sibTransId="{36FA2E2B-EF16-4B57-8EB4-B96AE06FC1A7}"/>
    <dgm:cxn modelId="{1772DD86-268D-46F0-89A4-20C4DF3304BC}" type="presOf" srcId="{79A1A8D2-924A-4C85-8B93-1D91991608D5}" destId="{54C9B704-43E3-4235-8CF7-42D7040E3384}" srcOrd="0" destOrd="0" presId="urn:microsoft.com/office/officeart/2005/8/layout/orgChart1"/>
    <dgm:cxn modelId="{BD1B3F87-1671-4911-AA2D-AD79A983DC96}" type="presOf" srcId="{D5ECDF1C-7A0A-4B3F-BA84-E3948662ED49}" destId="{D8124D57-ED5F-4DD0-BDF7-1298BFF7F2FB}" srcOrd="1" destOrd="0" presId="urn:microsoft.com/office/officeart/2005/8/layout/orgChart1"/>
    <dgm:cxn modelId="{BBDA5689-1CEF-4CEA-BFE9-873530587134}" type="presOf" srcId="{8254AB35-86FA-4CBE-90DE-D4EC1DCFB900}" destId="{30F3B239-2898-4E6E-8AC2-40CC50624B34}" srcOrd="0" destOrd="0" presId="urn:microsoft.com/office/officeart/2005/8/layout/orgChart1"/>
    <dgm:cxn modelId="{C24CB58C-8F12-47CB-812B-3E2228419CB5}" srcId="{9D657760-9371-4F5C-8687-C29C027389A1}" destId="{CF03A36E-EB83-4677-BD86-5E3C9108E94A}" srcOrd="8" destOrd="0" parTransId="{93FCEBD1-4B0E-47F9-9A42-8E5CC5ED2C43}" sibTransId="{8A51833F-9C55-4FA6-920E-FDD0042A178E}"/>
    <dgm:cxn modelId="{091DB98C-138E-42BF-B1B2-C77583431734}" srcId="{9D657760-9371-4F5C-8687-C29C027389A1}" destId="{EDE42D72-0163-42E8-B620-4E76DD06617E}" srcOrd="6" destOrd="0" parTransId="{79C98DD6-E620-4410-BB88-58E2C0654B21}" sibTransId="{F50CD385-1F7F-4F81-816C-15E712414512}"/>
    <dgm:cxn modelId="{D12FBF96-29F3-48EE-AF33-FC01B396C127}" srcId="{39D06A6D-0ABD-49F3-874E-A242BF99355E}" destId="{811C5F7D-532B-42B4-896B-C3163954A315}" srcOrd="2" destOrd="0" parTransId="{EED799AE-475E-4E58-BD8A-E65B56D37C00}" sibTransId="{C23C5FF2-BC51-4626-9639-064CCEFA9ABB}"/>
    <dgm:cxn modelId="{DD5CE696-50DA-4031-919D-5BEA03D8F77E}" type="presOf" srcId="{6B2D8493-4C0F-4EC3-B87E-C32B594D7A7B}" destId="{91B5F29A-F179-4F89-B7D5-7D8AC79C7216}" srcOrd="0" destOrd="0" presId="urn:microsoft.com/office/officeart/2005/8/layout/orgChart1"/>
    <dgm:cxn modelId="{D3815E97-7385-46FD-9E46-FB4D6DC0C765}" type="presOf" srcId="{45D27685-F6B7-4F16-88D3-DBFE3EC1E581}" destId="{AC956A0A-F411-4714-A7E4-51F7B0E6F5ED}" srcOrd="1" destOrd="0" presId="urn:microsoft.com/office/officeart/2005/8/layout/orgChart1"/>
    <dgm:cxn modelId="{05F44E97-FCD8-420A-B1F3-7E8D88B5D943}" srcId="{EDE42D72-0163-42E8-B620-4E76DD06617E}" destId="{C5E5AD44-7A0E-4FC8-822C-861211F1B7F5}" srcOrd="0" destOrd="0" parTransId="{B83E11C4-EFA9-438D-B5AA-6365FA4FD698}" sibTransId="{9499F7B5-E542-4EE7-A5BE-6CF117632D25}"/>
    <dgm:cxn modelId="{C37FEE98-B797-4B07-87F7-4D7DCDCDB4FA}" type="presOf" srcId="{ACE7DE75-E5F3-4CBF-BAFA-ADA460EF0EB6}" destId="{2B08CFDC-FFFE-46FD-984E-B72696508C37}" srcOrd="0" destOrd="0" presId="urn:microsoft.com/office/officeart/2005/8/layout/orgChart1"/>
    <dgm:cxn modelId="{08EB7D9B-5864-46AA-8FEE-D455C6AFEDAE}" type="presOf" srcId="{3F49211D-0011-4504-A8CC-3C6EF11F62A3}" destId="{719907A7-04D9-4828-B882-6504D0665EE7}" srcOrd="1" destOrd="0" presId="urn:microsoft.com/office/officeart/2005/8/layout/orgChart1"/>
    <dgm:cxn modelId="{43E0A79B-A1FD-4B5F-A9E0-8A8661F77104}" type="presOf" srcId="{FB6A78F8-F885-42BF-8939-E9618D896722}" destId="{41CBDA85-084C-425F-A019-9CB1CFBE051C}" srcOrd="0" destOrd="0" presId="urn:microsoft.com/office/officeart/2005/8/layout/orgChart1"/>
    <dgm:cxn modelId="{8B59559C-0738-48C8-BBE3-5DBE1DA4419C}" type="presOf" srcId="{3F49211D-0011-4504-A8CC-3C6EF11F62A3}" destId="{406BB571-D7E3-4C6F-A269-2FFCDBB1A5A0}" srcOrd="0" destOrd="0" presId="urn:microsoft.com/office/officeart/2005/8/layout/orgChart1"/>
    <dgm:cxn modelId="{34B11B9D-473A-43F4-8257-07318D158942}" type="presOf" srcId="{5FA41286-CCE9-433E-9D54-DDF8231FD6CE}" destId="{AF143FDF-3B71-4385-AC88-C0A3468EEC11}" srcOrd="1" destOrd="0" presId="urn:microsoft.com/office/officeart/2005/8/layout/orgChart1"/>
    <dgm:cxn modelId="{6E23839D-2E71-4745-8E5F-1854DD25D3C1}" srcId="{9D657760-9371-4F5C-8687-C29C027389A1}" destId="{ED9BC96D-CA75-42CA-A8D3-13CF6CEE6807}" srcOrd="5" destOrd="0" parTransId="{EBDE8143-74F1-4810-BAAC-788D46B2A26E}" sibTransId="{7FE2267F-892A-4005-AAA4-C3C6A0BE35E3}"/>
    <dgm:cxn modelId="{5EEFB09E-DAE9-411F-A02F-C6871697BBFD}" type="presOf" srcId="{ED9BC96D-CA75-42CA-A8D3-13CF6CEE6807}" destId="{F2195539-2BA0-46EF-AA8E-004CFEDE3040}" srcOrd="1" destOrd="0" presId="urn:microsoft.com/office/officeart/2005/8/layout/orgChart1"/>
    <dgm:cxn modelId="{E7D7FFA0-ABFC-47FC-81F3-AF6F10117D3B}" type="presOf" srcId="{4638F601-6F2B-4624-A1F6-058DB6FC1E6D}" destId="{CE8F964B-DF40-4A65-B971-A3628537D28D}" srcOrd="0" destOrd="0" presId="urn:microsoft.com/office/officeart/2005/8/layout/orgChart1"/>
    <dgm:cxn modelId="{04AE53A1-4A0B-42C7-8436-215BF22E2E2B}" type="presOf" srcId="{811C5F7D-532B-42B4-896B-C3163954A315}" destId="{3925B201-6EA1-4AED-8EC1-31414BC3D48D}" srcOrd="1" destOrd="0" presId="urn:microsoft.com/office/officeart/2005/8/layout/orgChart1"/>
    <dgm:cxn modelId="{1EA520A2-208E-4446-8343-35EDBC99BCE4}" type="presOf" srcId="{FEBFF0F8-6E45-4C17-ADD1-766549DEF5F6}" destId="{F77563F3-65DE-46FF-92A4-4A09B736318C}" srcOrd="0" destOrd="0" presId="urn:microsoft.com/office/officeart/2005/8/layout/orgChart1"/>
    <dgm:cxn modelId="{46BB39A9-E997-4B91-AD35-4137BF212EEF}" type="presOf" srcId="{9D657760-9371-4F5C-8687-C29C027389A1}" destId="{0477DC67-A450-42DC-B1BF-2B996646ADEF}" srcOrd="1" destOrd="0" presId="urn:microsoft.com/office/officeart/2005/8/layout/orgChart1"/>
    <dgm:cxn modelId="{F46249A9-5A43-4382-88D0-D319C9FB5595}" type="presOf" srcId="{08739234-6A61-4733-BC42-609F78EB38D9}" destId="{E77E8F8E-0713-4C88-9717-BC1F28B9EF16}" srcOrd="0" destOrd="0" presId="urn:microsoft.com/office/officeart/2005/8/layout/orgChart1"/>
    <dgm:cxn modelId="{5CED85AC-308F-4E8E-B476-93587344FCE3}" type="presOf" srcId="{EBDE8143-74F1-4810-BAAC-788D46B2A26E}" destId="{BB4E672B-DC09-46FF-B4A3-35978AE03E30}" srcOrd="0" destOrd="0" presId="urn:microsoft.com/office/officeart/2005/8/layout/orgChart1"/>
    <dgm:cxn modelId="{AC5ACDAD-0122-4568-A19E-E0E781364F0C}" type="presOf" srcId="{D6377DBD-F713-44F4-8D40-38CFEDA00686}" destId="{1E6B8780-5E96-4836-8269-3A69117B5D63}" srcOrd="1" destOrd="0" presId="urn:microsoft.com/office/officeart/2005/8/layout/orgChart1"/>
    <dgm:cxn modelId="{229BB2B0-9555-4772-8B79-D2B2BFBC2762}" type="presOf" srcId="{29C49D30-B072-47A0-8926-B8B21A9A0BE3}" destId="{F6505062-C83B-4D9C-AD8B-5B284415B0C9}" srcOrd="0" destOrd="0" presId="urn:microsoft.com/office/officeart/2005/8/layout/orgChart1"/>
    <dgm:cxn modelId="{A1816EB2-E604-4BD8-ACDA-92EE5800C112}" type="presOf" srcId="{39D06A6D-0ABD-49F3-874E-A242BF99355E}" destId="{086C47AC-CACD-44FD-950B-FFEC561B9660}" srcOrd="0" destOrd="0" presId="urn:microsoft.com/office/officeart/2005/8/layout/orgChart1"/>
    <dgm:cxn modelId="{3C39BCB2-ABD3-4D1F-8875-03193A202E53}" type="presOf" srcId="{EDE42D72-0163-42E8-B620-4E76DD06617E}" destId="{48B8253E-4DCF-43AC-A505-402161820624}" srcOrd="1" destOrd="0" presId="urn:microsoft.com/office/officeart/2005/8/layout/orgChart1"/>
    <dgm:cxn modelId="{DB1EE7B4-BF89-418F-B4F0-4D732BB9589A}" type="presOf" srcId="{34315774-C1F3-4494-883D-64D9B69DECA5}" destId="{39478A50-F89C-40E0-8C93-F4A7E65F0948}" srcOrd="0" destOrd="0" presId="urn:microsoft.com/office/officeart/2005/8/layout/orgChart1"/>
    <dgm:cxn modelId="{B54B70B6-B388-4CA8-B21F-49E84D404F68}" type="presOf" srcId="{6A12D50C-ECAA-44C2-9CBA-4BDCBF0C94B2}" destId="{70D71D41-50D0-4FBF-BD60-B8D572E057F9}" srcOrd="0" destOrd="0" presId="urn:microsoft.com/office/officeart/2005/8/layout/orgChart1"/>
    <dgm:cxn modelId="{F1F92CB7-ECDA-4591-962B-82C55552E9E2}" type="presOf" srcId="{11806168-D9F8-488E-AB53-03DDA461BEC3}" destId="{C294610E-B605-4898-BC3E-0C0F6F6F9760}" srcOrd="1" destOrd="0" presId="urn:microsoft.com/office/officeart/2005/8/layout/orgChart1"/>
    <dgm:cxn modelId="{ED434DB8-4A1F-4990-9690-AE02EF6EACCB}" type="presOf" srcId="{794240B5-1BC5-428D-AE8E-12097C4D2ADB}" destId="{C90AC9A1-95B7-461C-9A5A-FD3F22F9A1E0}" srcOrd="0" destOrd="0" presId="urn:microsoft.com/office/officeart/2005/8/layout/orgChart1"/>
    <dgm:cxn modelId="{FC3EF6B9-35CA-4D45-B055-A6CCDF41785F}" type="presOf" srcId="{93FCEBD1-4B0E-47F9-9A42-8E5CC5ED2C43}" destId="{695A648F-7AFA-4C70-B5C7-B1037B77F485}" srcOrd="0" destOrd="0" presId="urn:microsoft.com/office/officeart/2005/8/layout/orgChart1"/>
    <dgm:cxn modelId="{6863A8BC-0F35-461F-85AB-CE88F4BAA889}" srcId="{D6377DBD-F713-44F4-8D40-38CFEDA00686}" destId="{2A2BCA87-93BF-43BF-9197-252FD54EB1FC}" srcOrd="1" destOrd="0" parTransId="{FEBFF0F8-6E45-4C17-ADD1-766549DEF5F6}" sibTransId="{7C8DBA40-1921-4613-B1E3-1688D570A706}"/>
    <dgm:cxn modelId="{54D3B5C3-7876-4E48-B65A-1925C86E9FB8}" type="presOf" srcId="{CF03A36E-EB83-4677-BD86-5E3C9108E94A}" destId="{5B0C19B7-9877-460F-A083-F3C5A4CBD67A}" srcOrd="1" destOrd="0" presId="urn:microsoft.com/office/officeart/2005/8/layout/orgChart1"/>
    <dgm:cxn modelId="{E23B25C5-9A42-4B46-8006-A22F45D49AB9}" type="presOf" srcId="{811C5F7D-532B-42B4-896B-C3163954A315}" destId="{AF0337C8-DB3F-482E-875F-FE1737A132B4}" srcOrd="0" destOrd="0" presId="urn:microsoft.com/office/officeart/2005/8/layout/orgChart1"/>
    <dgm:cxn modelId="{210C65C5-29D2-4622-887D-61F7584A87A5}" srcId="{9D657760-9371-4F5C-8687-C29C027389A1}" destId="{1383AD64-A4E0-42AE-B718-E2C28E4670EE}" srcOrd="7" destOrd="0" parTransId="{ACE7DE75-E5F3-4CBF-BAFA-ADA460EF0EB6}" sibTransId="{C8C471B9-E2FC-4EDF-B668-D92993BE3D9C}"/>
    <dgm:cxn modelId="{A790B3C6-161C-4FF5-8E78-19FECA5B84E7}" type="presOf" srcId="{EDDC9DD1-1703-432F-AD2A-7B7AEE2F0DD6}" destId="{0581ADF8-EB3B-4DC8-A3B9-C26A9C774723}" srcOrd="0" destOrd="0" presId="urn:microsoft.com/office/officeart/2005/8/layout/orgChart1"/>
    <dgm:cxn modelId="{6513B0C8-FC5F-449B-A2FE-D9B9CA8BD7C7}" type="presOf" srcId="{3429C394-D054-42FD-B184-D03DF37BBD41}" destId="{5294B5CB-3455-44E0-A323-848637A2BA55}" srcOrd="0" destOrd="0" presId="urn:microsoft.com/office/officeart/2005/8/layout/orgChart1"/>
    <dgm:cxn modelId="{DAF5C4C8-B1F4-4906-BCA0-8109E48DD0CA}" type="presOf" srcId="{89D88893-E3C8-4D4F-ADC1-F996C5951EC8}" destId="{E99A2405-5970-4C1B-A755-58E331BBDF09}" srcOrd="1" destOrd="0" presId="urn:microsoft.com/office/officeart/2005/8/layout/orgChart1"/>
    <dgm:cxn modelId="{828918CA-A6DC-48AD-A32F-2B67025DD41C}" type="presOf" srcId="{79C98DD6-E620-4410-BB88-58E2C0654B21}" destId="{03C354F2-C438-4C90-AAA6-82338ECBD286}" srcOrd="0" destOrd="0" presId="urn:microsoft.com/office/officeart/2005/8/layout/orgChart1"/>
    <dgm:cxn modelId="{5DBABCCA-A292-4B11-9E50-C01CE7915C6F}" type="presOf" srcId="{DCB5431C-D887-4CB5-95C1-97DAB8ACCBEE}" destId="{D2C22A61-B8B7-46FA-8C27-711D888589AC}" srcOrd="0" destOrd="0" presId="urn:microsoft.com/office/officeart/2005/8/layout/orgChart1"/>
    <dgm:cxn modelId="{6E5050CC-5520-4C14-BA47-EE44736D24E5}" srcId="{12BF0AFD-CB28-4AD7-A351-850D2C1CE54B}" destId="{3E138109-C1AB-4493-9B4D-A8F77BFD49F9}" srcOrd="0" destOrd="0" parTransId="{DCB5431C-D887-4CB5-95C1-97DAB8ACCBEE}" sibTransId="{93DFC3E8-C592-411D-A01C-543C57F2FCF8}"/>
    <dgm:cxn modelId="{AFC064CE-4FB6-4FB9-A409-403F19EEEF92}" type="presOf" srcId="{6E135738-0859-45AC-895B-798F50054EA3}" destId="{5EAFA21D-6186-410B-AC77-E5EF5A2355DB}" srcOrd="1" destOrd="0" presId="urn:microsoft.com/office/officeart/2005/8/layout/orgChart1"/>
    <dgm:cxn modelId="{EB8F68CE-441A-4589-85D6-F3AE54D12ED7}" type="presOf" srcId="{348EC5E8-2BA2-487A-B707-A7266334EAE9}" destId="{C72C0D7C-0D79-4A5D-A1D9-9022CA4997B8}" srcOrd="0" destOrd="0" presId="urn:microsoft.com/office/officeart/2005/8/layout/orgChart1"/>
    <dgm:cxn modelId="{F4DC73CE-F660-4162-B53F-41A2B80DF3A2}" type="presOf" srcId="{89D88893-E3C8-4D4F-ADC1-F996C5951EC8}" destId="{945F97A6-60F2-485E-B8B4-FA45BC8AC943}" srcOrd="0" destOrd="0" presId="urn:microsoft.com/office/officeart/2005/8/layout/orgChart1"/>
    <dgm:cxn modelId="{92AA24D5-D676-4300-8F4C-4564B84BC89A}" type="presOf" srcId="{8D943FDA-AB77-4AC9-962B-ACF0DB6B9EC2}" destId="{7EFD5699-F709-4850-BAB9-5BD2140D14C6}" srcOrd="0" destOrd="0" presId="urn:microsoft.com/office/officeart/2005/8/layout/orgChart1"/>
    <dgm:cxn modelId="{397DFCD6-65F6-44B2-9E53-D40453229893}" srcId="{D6377DBD-F713-44F4-8D40-38CFEDA00686}" destId="{A0128A2E-B653-4E02-8C69-43EBDA9BE8B9}" srcOrd="3" destOrd="0" parTransId="{2A49D3C8-001B-419C-A61F-A7221AD99C6C}" sibTransId="{2068E1D8-6B26-41C0-B7D3-D082811DBEC5}"/>
    <dgm:cxn modelId="{9C0854DD-B54C-49DE-8C9E-E5BE9FB68F1B}" srcId="{9D657760-9371-4F5C-8687-C29C027389A1}" destId="{39D06A6D-0ABD-49F3-874E-A242BF99355E}" srcOrd="4" destOrd="0" parTransId="{5232AD7E-C1CE-4EA0-B8A1-FD7B7B8AFE3B}" sibTransId="{4F4A4860-64D3-4A07-AC66-0341A033F62F}"/>
    <dgm:cxn modelId="{72703CDE-FA9F-4F2E-8D0A-73AA2345D284}" type="presOf" srcId="{299088AA-4E49-4C93-9488-81B4474BAB31}" destId="{656A3D9F-3F1B-481D-85F7-F4F5E69A0C4E}" srcOrd="0" destOrd="0" presId="urn:microsoft.com/office/officeart/2005/8/layout/orgChart1"/>
    <dgm:cxn modelId="{BABE31E0-7712-4CCE-A5FE-F4AD360A20A3}" type="presOf" srcId="{5FA41286-CCE9-433E-9D54-DDF8231FD6CE}" destId="{ABCFCD97-4A0F-493A-8553-DA7DBB04D5E7}" srcOrd="0" destOrd="0" presId="urn:microsoft.com/office/officeart/2005/8/layout/orgChart1"/>
    <dgm:cxn modelId="{4A612EE4-E409-4413-810A-95817436FF00}" srcId="{D6377DBD-F713-44F4-8D40-38CFEDA00686}" destId="{6A12D50C-ECAA-44C2-9CBA-4BDCBF0C94B2}" srcOrd="4" destOrd="0" parTransId="{6B2D8493-4C0F-4EC3-B87E-C32B594D7A7B}" sibTransId="{1294A09F-753D-4802-B83B-2A1E4927CADD}"/>
    <dgm:cxn modelId="{9340AEE8-8765-4ED8-A1E3-DBCF9504D38F}" type="presOf" srcId="{CF03A36E-EB83-4677-BD86-5E3C9108E94A}" destId="{5812DAE2-288A-438E-A862-949E6F5FA9C1}" srcOrd="0" destOrd="0" presId="urn:microsoft.com/office/officeart/2005/8/layout/orgChart1"/>
    <dgm:cxn modelId="{5F9A5AE9-A492-4895-9878-EE2C6BCC210A}" type="presOf" srcId="{EDE42D72-0163-42E8-B620-4E76DD06617E}" destId="{C19CA642-127A-4242-88DA-CF5F1CB5BE6A}" srcOrd="0" destOrd="0" presId="urn:microsoft.com/office/officeart/2005/8/layout/orgChart1"/>
    <dgm:cxn modelId="{3943FFEB-1C2D-4580-80C8-5CBDCF23D1FC}" srcId="{12BF0AFD-CB28-4AD7-A351-850D2C1CE54B}" destId="{DFFCE123-D410-4F93-AB72-A2039D6AB7F6}" srcOrd="1" destOrd="0" parTransId="{EDDC9DD1-1703-432F-AD2A-7B7AEE2F0DD6}" sibTransId="{69F117DE-1367-4213-A8B3-52DCC44601FA}"/>
    <dgm:cxn modelId="{FE9AF9F0-4C02-42AC-8961-6586FA780E5D}" type="presOf" srcId="{6E135738-0859-45AC-895B-798F50054EA3}" destId="{DA046523-54C5-4394-B984-35EB7DCB2AF1}" srcOrd="0" destOrd="0" presId="urn:microsoft.com/office/officeart/2005/8/layout/orgChart1"/>
    <dgm:cxn modelId="{92FF44F2-BEA8-48C5-B80E-115777609BBB}" type="presOf" srcId="{A0128A2E-B653-4E02-8C69-43EBDA9BE8B9}" destId="{362C66B1-20DE-4E29-8688-AA01548512C0}" srcOrd="0" destOrd="0" presId="urn:microsoft.com/office/officeart/2005/8/layout/orgChart1"/>
    <dgm:cxn modelId="{FC6EB9F5-B955-4E37-A1C4-A591EF457A0F}" type="presOf" srcId="{45D27685-F6B7-4F16-88D3-DBFE3EC1E581}" destId="{3A7798F9-140E-475A-97DC-B51FAA4F813A}" srcOrd="0" destOrd="0" presId="urn:microsoft.com/office/officeart/2005/8/layout/orgChart1"/>
    <dgm:cxn modelId="{5FD8BFF7-8FA2-4ED5-97C0-4387CC75B1C3}" type="presOf" srcId="{DFFCE123-D410-4F93-AB72-A2039D6AB7F6}" destId="{F2C2B832-AADF-43A9-BC9C-B6B27523442D}" srcOrd="1" destOrd="0" presId="urn:microsoft.com/office/officeart/2005/8/layout/orgChart1"/>
    <dgm:cxn modelId="{F703CEF8-6EEE-41E8-84F5-E6FFC2078D96}" srcId="{12BF0AFD-CB28-4AD7-A351-850D2C1CE54B}" destId="{8D943FDA-AB77-4AC9-962B-ACF0DB6B9EC2}" srcOrd="2" destOrd="0" parTransId="{6A0BE6A8-6DA4-4DFA-B209-2E353B8D24B1}" sibTransId="{25154EDA-9F5F-46A7-A0E4-AF31D581062B}"/>
    <dgm:cxn modelId="{0FA4ABFB-7C0B-48D2-9970-5092167F9787}" type="presOf" srcId="{11806168-D9F8-488E-AB53-03DDA461BEC3}" destId="{DDCAD43F-76D7-4E31-A086-3DBBEF52E629}" srcOrd="0" destOrd="0" presId="urn:microsoft.com/office/officeart/2005/8/layout/orgChart1"/>
    <dgm:cxn modelId="{29D9243E-0538-43CD-84CE-F723661497E1}" type="presParOf" srcId="{8EFF8969-BC08-4CA6-9C0D-C9FDC10CAA5E}" destId="{C4D48F56-4912-4CA4-A06D-D1E5D3FB9368}" srcOrd="0"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9A282D73-2B55-4A33-B992-27A397282AB3}" type="presParOf" srcId="{D44C6E36-895F-4D90-8D09-5AA0BB347AD1}" destId="{14A68242-E6C3-4650-AB8B-8A371A0A91CB}" srcOrd="0" destOrd="0" presId="urn:microsoft.com/office/officeart/2005/8/layout/orgChart1"/>
    <dgm:cxn modelId="{E7F5F304-763D-450A-935C-A264AE57DCD9}" type="presParOf" srcId="{D44C6E36-895F-4D90-8D09-5AA0BB347AD1}" destId="{393F66C7-F8AB-4C0E-B56C-E42D0D365C40}" srcOrd="1" destOrd="0" presId="urn:microsoft.com/office/officeart/2005/8/layout/orgChart1"/>
    <dgm:cxn modelId="{F9268689-F544-4281-9A1D-D6C5D94DCF46}" type="presParOf" srcId="{393F66C7-F8AB-4C0E-B56C-E42D0D365C40}" destId="{E6D35958-80C0-4595-85E9-9C138D8E7BB0}" srcOrd="0" destOrd="0" presId="urn:microsoft.com/office/officeart/2005/8/layout/orgChart1"/>
    <dgm:cxn modelId="{7969C7CE-7160-457D-90EF-D55800CC6D31}" type="presParOf" srcId="{E6D35958-80C0-4595-85E9-9C138D8E7BB0}" destId="{28AF429C-A53E-4F94-ADD8-F71F8C5B3E9A}" srcOrd="0" destOrd="0" presId="urn:microsoft.com/office/officeart/2005/8/layout/orgChart1"/>
    <dgm:cxn modelId="{3052CE5A-2941-4700-9328-176E4A79C681}" type="presParOf" srcId="{E6D35958-80C0-4595-85E9-9C138D8E7BB0}" destId="{1E6B8780-5E96-4836-8269-3A69117B5D63}" srcOrd="1" destOrd="0" presId="urn:microsoft.com/office/officeart/2005/8/layout/orgChart1"/>
    <dgm:cxn modelId="{0E42BA58-AE7E-42B2-8FCD-E044761F93B6}" type="presParOf" srcId="{393F66C7-F8AB-4C0E-B56C-E42D0D365C40}" destId="{F6BD1D6B-E252-4B72-BCE6-36343ECA7072}" srcOrd="1" destOrd="0" presId="urn:microsoft.com/office/officeart/2005/8/layout/orgChart1"/>
    <dgm:cxn modelId="{E50AB005-BCEA-4C7F-A772-C51AA9FCF42E}" type="presParOf" srcId="{F6BD1D6B-E252-4B72-BCE6-36343ECA7072}" destId="{F6505062-C83B-4D9C-AD8B-5B284415B0C9}" srcOrd="0" destOrd="0" presId="urn:microsoft.com/office/officeart/2005/8/layout/orgChart1"/>
    <dgm:cxn modelId="{49059FC1-2E7F-4BDA-B536-EA9BACC02288}" type="presParOf" srcId="{F6BD1D6B-E252-4B72-BCE6-36343ECA7072}" destId="{C4C93B06-2914-4336-9F6A-997016A798BF}" srcOrd="1" destOrd="0" presId="urn:microsoft.com/office/officeart/2005/8/layout/orgChart1"/>
    <dgm:cxn modelId="{96F7A63E-309C-45FA-AE22-BE87B4E98DB3}" type="presParOf" srcId="{C4C93B06-2914-4336-9F6A-997016A798BF}" destId="{0D2B7F07-3A84-4576-B44A-1C5EB79C9FB1}" srcOrd="0" destOrd="0" presId="urn:microsoft.com/office/officeart/2005/8/layout/orgChart1"/>
    <dgm:cxn modelId="{7CB5EA75-DC41-48BB-A457-4931FAA849FA}" type="presParOf" srcId="{0D2B7F07-3A84-4576-B44A-1C5EB79C9FB1}" destId="{DDCAD43F-76D7-4E31-A086-3DBBEF52E629}" srcOrd="0" destOrd="0" presId="urn:microsoft.com/office/officeart/2005/8/layout/orgChart1"/>
    <dgm:cxn modelId="{66A660C3-04AD-45E4-8F53-4F261FE7FE62}" type="presParOf" srcId="{0D2B7F07-3A84-4576-B44A-1C5EB79C9FB1}" destId="{C294610E-B605-4898-BC3E-0C0F6F6F9760}" srcOrd="1" destOrd="0" presId="urn:microsoft.com/office/officeart/2005/8/layout/orgChart1"/>
    <dgm:cxn modelId="{511380EC-651B-493B-9376-19BF7BE14F5B}" type="presParOf" srcId="{C4C93B06-2914-4336-9F6A-997016A798BF}" destId="{49F56A4E-88D7-41DD-831C-6B05F7E85D58}" srcOrd="1" destOrd="0" presId="urn:microsoft.com/office/officeart/2005/8/layout/orgChart1"/>
    <dgm:cxn modelId="{1046C837-C74E-4334-A85A-2B60E5010C13}" type="presParOf" srcId="{C4C93B06-2914-4336-9F6A-997016A798BF}" destId="{3934DBD2-CA69-4B11-A8B9-FA5C009898DB}" srcOrd="2" destOrd="0" presId="urn:microsoft.com/office/officeart/2005/8/layout/orgChart1"/>
    <dgm:cxn modelId="{524D551D-A435-4048-A2CD-CE4B3FECFD22}" type="presParOf" srcId="{F6BD1D6B-E252-4B72-BCE6-36343ECA7072}" destId="{F77563F3-65DE-46FF-92A4-4A09B736318C}" srcOrd="2" destOrd="0" presId="urn:microsoft.com/office/officeart/2005/8/layout/orgChart1"/>
    <dgm:cxn modelId="{50C46AED-990C-4834-8076-F5BE20472120}" type="presParOf" srcId="{F6BD1D6B-E252-4B72-BCE6-36343ECA7072}" destId="{DA919F6A-4C00-46BD-867D-F1001C85C547}" srcOrd="3" destOrd="0" presId="urn:microsoft.com/office/officeart/2005/8/layout/orgChart1"/>
    <dgm:cxn modelId="{B7436FDA-3981-4BDC-9CD2-5A4635C3EDB1}" type="presParOf" srcId="{DA919F6A-4C00-46BD-867D-F1001C85C547}" destId="{EA039C5F-0396-46B1-8A5F-8F053BEDCDE4}" srcOrd="0" destOrd="0" presId="urn:microsoft.com/office/officeart/2005/8/layout/orgChart1"/>
    <dgm:cxn modelId="{BCD7CD84-34D2-48F8-ADCD-A68A0369BD7F}" type="presParOf" srcId="{EA039C5F-0396-46B1-8A5F-8F053BEDCDE4}" destId="{C75BDCE0-F04A-4E35-BB80-F6AB79D7548A}" srcOrd="0" destOrd="0" presId="urn:microsoft.com/office/officeart/2005/8/layout/orgChart1"/>
    <dgm:cxn modelId="{3BB4614F-8966-4E15-A9AC-B91306F317E0}" type="presParOf" srcId="{EA039C5F-0396-46B1-8A5F-8F053BEDCDE4}" destId="{FF778C91-2A92-4E02-AE7C-3288FD947FE0}" srcOrd="1" destOrd="0" presId="urn:microsoft.com/office/officeart/2005/8/layout/orgChart1"/>
    <dgm:cxn modelId="{20DCA55D-EF40-4525-97CF-2B1499FD3995}" type="presParOf" srcId="{DA919F6A-4C00-46BD-867D-F1001C85C547}" destId="{9894DF24-F65D-4627-9E62-C940DE44995F}" srcOrd="1" destOrd="0" presId="urn:microsoft.com/office/officeart/2005/8/layout/orgChart1"/>
    <dgm:cxn modelId="{0C51AB5F-CC29-4E23-96BC-713F1CDCCA3C}" type="presParOf" srcId="{DA919F6A-4C00-46BD-867D-F1001C85C547}" destId="{8080FD53-D02A-4489-B53E-D97A7125D392}" srcOrd="2" destOrd="0" presId="urn:microsoft.com/office/officeart/2005/8/layout/orgChart1"/>
    <dgm:cxn modelId="{800A1E0C-EEB7-4B49-855B-831176D4724E}" type="presParOf" srcId="{F6BD1D6B-E252-4B72-BCE6-36343ECA7072}" destId="{943E4DBA-CAAE-4FF7-9F24-51F4C07A063E}" srcOrd="4" destOrd="0" presId="urn:microsoft.com/office/officeart/2005/8/layout/orgChart1"/>
    <dgm:cxn modelId="{0907DFEB-88BE-4D80-BF8B-BB6A41E42399}" type="presParOf" srcId="{F6BD1D6B-E252-4B72-BCE6-36343ECA7072}" destId="{CD6FE6A8-3F73-450B-B4BD-E18825CC2826}" srcOrd="5" destOrd="0" presId="urn:microsoft.com/office/officeart/2005/8/layout/orgChart1"/>
    <dgm:cxn modelId="{BBDBD79A-3718-4F9B-948B-FEC94E182038}" type="presParOf" srcId="{CD6FE6A8-3F73-450B-B4BD-E18825CC2826}" destId="{7E3A3B68-9C9C-4E96-A38B-19F5B031D6F7}" srcOrd="0" destOrd="0" presId="urn:microsoft.com/office/officeart/2005/8/layout/orgChart1"/>
    <dgm:cxn modelId="{8B3F5269-B77F-4DCC-8400-6D73E5A76545}" type="presParOf" srcId="{7E3A3B68-9C9C-4E96-A38B-19F5B031D6F7}" destId="{DA046523-54C5-4394-B984-35EB7DCB2AF1}" srcOrd="0" destOrd="0" presId="urn:microsoft.com/office/officeart/2005/8/layout/orgChart1"/>
    <dgm:cxn modelId="{DCB1F15A-A4AD-4855-B87B-6B8A3C878298}" type="presParOf" srcId="{7E3A3B68-9C9C-4E96-A38B-19F5B031D6F7}" destId="{5EAFA21D-6186-410B-AC77-E5EF5A2355DB}" srcOrd="1" destOrd="0" presId="urn:microsoft.com/office/officeart/2005/8/layout/orgChart1"/>
    <dgm:cxn modelId="{6E651243-7268-43E0-ABCD-A9501030B14E}" type="presParOf" srcId="{CD6FE6A8-3F73-450B-B4BD-E18825CC2826}" destId="{B6D42427-69E9-4FA6-891D-EB72D1E45934}" srcOrd="1" destOrd="0" presId="urn:microsoft.com/office/officeart/2005/8/layout/orgChart1"/>
    <dgm:cxn modelId="{68D79162-DF06-4431-B592-EC36C7ED8250}" type="presParOf" srcId="{CD6FE6A8-3F73-450B-B4BD-E18825CC2826}" destId="{1DA11213-7D47-4435-A864-CEEBC2541F0A}" srcOrd="2" destOrd="0" presId="urn:microsoft.com/office/officeart/2005/8/layout/orgChart1"/>
    <dgm:cxn modelId="{CAC7F8FD-56CE-4C80-A2FA-2B7BEE95DE78}" type="presParOf" srcId="{F6BD1D6B-E252-4B72-BCE6-36343ECA7072}" destId="{A9C94191-D261-4E41-8D2C-F26430CDE3E4}" srcOrd="6" destOrd="0" presId="urn:microsoft.com/office/officeart/2005/8/layout/orgChart1"/>
    <dgm:cxn modelId="{4A67DFA6-1076-4BC7-BD1A-1EEC4D03E76F}" type="presParOf" srcId="{F6BD1D6B-E252-4B72-BCE6-36343ECA7072}" destId="{CFAD8AC9-8E66-4891-B610-EE2AB0D1F69D}" srcOrd="7" destOrd="0" presId="urn:microsoft.com/office/officeart/2005/8/layout/orgChart1"/>
    <dgm:cxn modelId="{924826AC-3D97-4B11-A0C3-14BA94F8339B}" type="presParOf" srcId="{CFAD8AC9-8E66-4891-B610-EE2AB0D1F69D}" destId="{676F6617-E104-46A1-83E4-3BD37AFAD3FE}" srcOrd="0" destOrd="0" presId="urn:microsoft.com/office/officeart/2005/8/layout/orgChart1"/>
    <dgm:cxn modelId="{6712831E-2DA5-4088-B81A-5E6147E5D19E}" type="presParOf" srcId="{676F6617-E104-46A1-83E4-3BD37AFAD3FE}" destId="{362C66B1-20DE-4E29-8688-AA01548512C0}" srcOrd="0" destOrd="0" presId="urn:microsoft.com/office/officeart/2005/8/layout/orgChart1"/>
    <dgm:cxn modelId="{E38CA454-A6AF-4B06-9A3D-D7CB64008A1C}" type="presParOf" srcId="{676F6617-E104-46A1-83E4-3BD37AFAD3FE}" destId="{189710E8-6F20-40DE-9B0B-D4BE37440079}" srcOrd="1" destOrd="0" presId="urn:microsoft.com/office/officeart/2005/8/layout/orgChart1"/>
    <dgm:cxn modelId="{374833E9-1F50-46A9-B864-E16725EE2220}" type="presParOf" srcId="{CFAD8AC9-8E66-4891-B610-EE2AB0D1F69D}" destId="{4CE47300-9AEB-4121-8ABC-2C93311F7E71}" srcOrd="1" destOrd="0" presId="urn:microsoft.com/office/officeart/2005/8/layout/orgChart1"/>
    <dgm:cxn modelId="{A9967A1B-286F-4E7D-913E-B2FF398559B1}" type="presParOf" srcId="{CFAD8AC9-8E66-4891-B610-EE2AB0D1F69D}" destId="{3075C1E6-A2CB-4925-A74D-7B2390902A51}" srcOrd="2" destOrd="0" presId="urn:microsoft.com/office/officeart/2005/8/layout/orgChart1"/>
    <dgm:cxn modelId="{EAA9156D-24B2-458E-B376-AE331A30D92B}" type="presParOf" srcId="{F6BD1D6B-E252-4B72-BCE6-36343ECA7072}" destId="{91B5F29A-F179-4F89-B7D5-7D8AC79C7216}" srcOrd="8" destOrd="0" presId="urn:microsoft.com/office/officeart/2005/8/layout/orgChart1"/>
    <dgm:cxn modelId="{07ED6259-7540-462F-B2F9-5DC3A33429BC}" type="presParOf" srcId="{F6BD1D6B-E252-4B72-BCE6-36343ECA7072}" destId="{81A68A26-4BA7-4314-9EFE-97164B80B7EE}" srcOrd="9" destOrd="0" presId="urn:microsoft.com/office/officeart/2005/8/layout/orgChart1"/>
    <dgm:cxn modelId="{F9AD60C2-ABBA-4AB0-9216-DA4A5352928B}" type="presParOf" srcId="{81A68A26-4BA7-4314-9EFE-97164B80B7EE}" destId="{7D3F99FE-F03A-4416-AED3-C8D1BF93C6B3}" srcOrd="0" destOrd="0" presId="urn:microsoft.com/office/officeart/2005/8/layout/orgChart1"/>
    <dgm:cxn modelId="{19960607-6956-40C6-85B1-2EC5DC3F9A4A}" type="presParOf" srcId="{7D3F99FE-F03A-4416-AED3-C8D1BF93C6B3}" destId="{70D71D41-50D0-4FBF-BD60-B8D572E057F9}" srcOrd="0" destOrd="0" presId="urn:microsoft.com/office/officeart/2005/8/layout/orgChart1"/>
    <dgm:cxn modelId="{2D44FBE5-FAB1-4140-8A29-90A846ABCC2C}" type="presParOf" srcId="{7D3F99FE-F03A-4416-AED3-C8D1BF93C6B3}" destId="{FCDA436D-ABFB-4E52-BEC7-B7EB845DF857}" srcOrd="1" destOrd="0" presId="urn:microsoft.com/office/officeart/2005/8/layout/orgChart1"/>
    <dgm:cxn modelId="{FF45AD2F-8D75-4223-9E88-B3A3ACFD827D}" type="presParOf" srcId="{81A68A26-4BA7-4314-9EFE-97164B80B7EE}" destId="{57D97A11-42EE-420F-877D-FAF8E762B3E0}" srcOrd="1" destOrd="0" presId="urn:microsoft.com/office/officeart/2005/8/layout/orgChart1"/>
    <dgm:cxn modelId="{F3DB4F88-FB06-48D9-AD33-912D5278FB28}" type="presParOf" srcId="{81A68A26-4BA7-4314-9EFE-97164B80B7EE}" destId="{527B9A9E-813A-4C88-AF66-69DDF9B6B1C0}" srcOrd="2" destOrd="0" presId="urn:microsoft.com/office/officeart/2005/8/layout/orgChart1"/>
    <dgm:cxn modelId="{AC9830CB-F8B4-4F34-82DB-F3163E81D506}" type="presParOf" srcId="{393F66C7-F8AB-4C0E-B56C-E42D0D365C40}" destId="{CF7FD88C-605D-4D47-AAE0-573175FC80C3}" srcOrd="2" destOrd="0" presId="urn:microsoft.com/office/officeart/2005/8/layout/orgChart1"/>
    <dgm:cxn modelId="{2D900AD3-4EC1-444C-8658-0ADF3BBDF440}" type="presParOf" srcId="{D44C6E36-895F-4D90-8D09-5AA0BB347AD1}" destId="{E77E8F8E-0713-4C88-9717-BC1F28B9EF16}" srcOrd="2" destOrd="0" presId="urn:microsoft.com/office/officeart/2005/8/layout/orgChart1"/>
    <dgm:cxn modelId="{0957FDA2-6CB5-4792-BD2A-E7B5C4233321}" type="presParOf" srcId="{D44C6E36-895F-4D90-8D09-5AA0BB347AD1}" destId="{5DF64A26-8DAA-4F40-8A9C-92CA79BD9D62}" srcOrd="3" destOrd="0" presId="urn:microsoft.com/office/officeart/2005/8/layout/orgChart1"/>
    <dgm:cxn modelId="{CEDB2891-9F6C-4F27-852F-DCC39B303586}" type="presParOf" srcId="{5DF64A26-8DAA-4F40-8A9C-92CA79BD9D62}" destId="{2FA78099-C11F-47D5-A1DD-B46DE1F49D87}" srcOrd="0" destOrd="0" presId="urn:microsoft.com/office/officeart/2005/8/layout/orgChart1"/>
    <dgm:cxn modelId="{28DD964B-C0C0-45F8-A4F7-D408EBF02FA0}" type="presParOf" srcId="{2FA78099-C11F-47D5-A1DD-B46DE1F49D87}" destId="{2BFADE8D-ADB8-481E-A1C3-ECED582F116B}" srcOrd="0" destOrd="0" presId="urn:microsoft.com/office/officeart/2005/8/layout/orgChart1"/>
    <dgm:cxn modelId="{65654CB3-567B-4566-8AE8-2ADBCB4B3282}" type="presParOf" srcId="{2FA78099-C11F-47D5-A1DD-B46DE1F49D87}" destId="{9024CD0B-209C-435D-BE09-17BCE57F0DCA}" srcOrd="1" destOrd="0" presId="urn:microsoft.com/office/officeart/2005/8/layout/orgChart1"/>
    <dgm:cxn modelId="{3E74D0EC-A85B-42C2-94A4-88EAAC1C6965}" type="presParOf" srcId="{5DF64A26-8DAA-4F40-8A9C-92CA79BD9D62}" destId="{E4B7388A-8E0D-4BC6-A0A9-C47EA340349D}" srcOrd="1" destOrd="0" presId="urn:microsoft.com/office/officeart/2005/8/layout/orgChart1"/>
    <dgm:cxn modelId="{5F0E1384-2422-4AB4-8666-62116A2CDEEF}" type="presParOf" srcId="{E4B7388A-8E0D-4BC6-A0A9-C47EA340349D}" destId="{656A3D9F-3F1B-481D-85F7-F4F5E69A0C4E}" srcOrd="0" destOrd="0" presId="urn:microsoft.com/office/officeart/2005/8/layout/orgChart1"/>
    <dgm:cxn modelId="{ED2D16E2-D1FC-4919-A34D-0F46B9F40353}" type="presParOf" srcId="{E4B7388A-8E0D-4BC6-A0A9-C47EA340349D}" destId="{C6B41BC9-8C3E-46E0-A603-3D94FEF11E04}" srcOrd="1" destOrd="0" presId="urn:microsoft.com/office/officeart/2005/8/layout/orgChart1"/>
    <dgm:cxn modelId="{51501AF6-1F38-4FD2-BC7E-45C125386698}" type="presParOf" srcId="{C6B41BC9-8C3E-46E0-A603-3D94FEF11E04}" destId="{C80157CE-9CE8-4EA3-940C-4C1238621935}" srcOrd="0" destOrd="0" presId="urn:microsoft.com/office/officeart/2005/8/layout/orgChart1"/>
    <dgm:cxn modelId="{98E08370-1D9D-4857-95C5-C7881B4538C7}" type="presParOf" srcId="{C80157CE-9CE8-4EA3-940C-4C1238621935}" destId="{C72C0D7C-0D79-4A5D-A1D9-9022CA4997B8}" srcOrd="0" destOrd="0" presId="urn:microsoft.com/office/officeart/2005/8/layout/orgChart1"/>
    <dgm:cxn modelId="{6648FFFF-4675-4D40-87AA-3CF1FDEA53D2}" type="presParOf" srcId="{C80157CE-9CE8-4EA3-940C-4C1238621935}" destId="{2CBF3C68-C2C2-433B-935F-AC1506940B6E}" srcOrd="1" destOrd="0" presId="urn:microsoft.com/office/officeart/2005/8/layout/orgChart1"/>
    <dgm:cxn modelId="{07E8D257-D611-4599-AD54-30E5FE0B0EF0}" type="presParOf" srcId="{C6B41BC9-8C3E-46E0-A603-3D94FEF11E04}" destId="{9030B4E3-572E-42FD-B0F8-478909AB6FEF}" srcOrd="1" destOrd="0" presId="urn:microsoft.com/office/officeart/2005/8/layout/orgChart1"/>
    <dgm:cxn modelId="{37ED03F9-309F-4FBB-8B8B-EE2C8D319834}" type="presParOf" srcId="{C6B41BC9-8C3E-46E0-A603-3D94FEF11E04}" destId="{130B277B-DA89-4861-AB04-A172C0CC9ADA}" srcOrd="2" destOrd="0" presId="urn:microsoft.com/office/officeart/2005/8/layout/orgChart1"/>
    <dgm:cxn modelId="{8D0D828E-6A95-4BA0-A027-651976C5A63E}" type="presParOf" srcId="{E4B7388A-8E0D-4BC6-A0A9-C47EA340349D}" destId="{5294B5CB-3455-44E0-A323-848637A2BA55}" srcOrd="2" destOrd="0" presId="urn:microsoft.com/office/officeart/2005/8/layout/orgChart1"/>
    <dgm:cxn modelId="{CCADDB72-9960-4DB3-B8AA-7F72A06B3A17}" type="presParOf" srcId="{E4B7388A-8E0D-4BC6-A0A9-C47EA340349D}" destId="{D751F2D6-CEDE-4112-A2D1-0B04477BF0CD}" srcOrd="3" destOrd="0" presId="urn:microsoft.com/office/officeart/2005/8/layout/orgChart1"/>
    <dgm:cxn modelId="{E2E112BD-6B35-4ADD-A3A9-D70B76C76BD2}" type="presParOf" srcId="{D751F2D6-CEDE-4112-A2D1-0B04477BF0CD}" destId="{B99F3407-B08F-4EF9-9A70-D46D92210D4F}" srcOrd="0" destOrd="0" presId="urn:microsoft.com/office/officeart/2005/8/layout/orgChart1"/>
    <dgm:cxn modelId="{C5DE7513-76A5-48A5-85A8-146465ADB777}" type="presParOf" srcId="{B99F3407-B08F-4EF9-9A70-D46D92210D4F}" destId="{85FFCC9C-B1EE-4EF4-BE58-FFCAE922C66E}" srcOrd="0" destOrd="0" presId="urn:microsoft.com/office/officeart/2005/8/layout/orgChart1"/>
    <dgm:cxn modelId="{AF4CDDEB-0A4D-45E1-A987-0CC2530B22EE}" type="presParOf" srcId="{B99F3407-B08F-4EF9-9A70-D46D92210D4F}" destId="{FC2BD537-80A5-40DA-A017-45D0945E00D6}" srcOrd="1" destOrd="0" presId="urn:microsoft.com/office/officeart/2005/8/layout/orgChart1"/>
    <dgm:cxn modelId="{A967F2AD-65A3-48BC-B502-275EF9A4C66C}" type="presParOf" srcId="{D751F2D6-CEDE-4112-A2D1-0B04477BF0CD}" destId="{853FF94B-AC7C-4696-B16E-FDDE3D2DF4D3}" srcOrd="1" destOrd="0" presId="urn:microsoft.com/office/officeart/2005/8/layout/orgChart1"/>
    <dgm:cxn modelId="{2DC361C2-2C94-4A48-BB73-42EC9BDDE562}" type="presParOf" srcId="{D751F2D6-CEDE-4112-A2D1-0B04477BF0CD}" destId="{1702E22D-90DD-477E-8CF7-A6C293686E6F}" srcOrd="2" destOrd="0" presId="urn:microsoft.com/office/officeart/2005/8/layout/orgChart1"/>
    <dgm:cxn modelId="{B3F32313-FD54-487B-B069-C8006D112BD8}" type="presParOf" srcId="{E4B7388A-8E0D-4BC6-A0A9-C47EA340349D}" destId="{C90AC9A1-95B7-461C-9A5A-FD3F22F9A1E0}" srcOrd="4" destOrd="0" presId="urn:microsoft.com/office/officeart/2005/8/layout/orgChart1"/>
    <dgm:cxn modelId="{FFC1C998-B7E0-4D6E-8DC1-09340C4AD17C}" type="presParOf" srcId="{E4B7388A-8E0D-4BC6-A0A9-C47EA340349D}" destId="{EF512BB6-517B-43AF-B61A-FA3CD58A3573}" srcOrd="5" destOrd="0" presId="urn:microsoft.com/office/officeart/2005/8/layout/orgChart1"/>
    <dgm:cxn modelId="{BA1153ED-1EA6-41AD-8914-1FD2B330DEFC}" type="presParOf" srcId="{EF512BB6-517B-43AF-B61A-FA3CD58A3573}" destId="{5CBDA1DA-713B-4EAF-A243-C46BC4811086}" srcOrd="0" destOrd="0" presId="urn:microsoft.com/office/officeart/2005/8/layout/orgChart1"/>
    <dgm:cxn modelId="{87DA4864-254A-4321-9535-F4EC46104E15}" type="presParOf" srcId="{5CBDA1DA-713B-4EAF-A243-C46BC4811086}" destId="{945F97A6-60F2-485E-B8B4-FA45BC8AC943}" srcOrd="0" destOrd="0" presId="urn:microsoft.com/office/officeart/2005/8/layout/orgChart1"/>
    <dgm:cxn modelId="{C1027FE2-3102-47D5-8991-BD4BD2D2DCB4}" type="presParOf" srcId="{5CBDA1DA-713B-4EAF-A243-C46BC4811086}" destId="{E99A2405-5970-4C1B-A755-58E331BBDF09}" srcOrd="1" destOrd="0" presId="urn:microsoft.com/office/officeart/2005/8/layout/orgChart1"/>
    <dgm:cxn modelId="{854AA80E-D834-43A3-90FE-E0D47EBB290B}" type="presParOf" srcId="{EF512BB6-517B-43AF-B61A-FA3CD58A3573}" destId="{E416F02C-5039-4D5A-A81A-FC017737E1FE}" srcOrd="1" destOrd="0" presId="urn:microsoft.com/office/officeart/2005/8/layout/orgChart1"/>
    <dgm:cxn modelId="{B5B0D6DC-79AC-429D-AE8F-E8752B140D2D}" type="presParOf" srcId="{EF512BB6-517B-43AF-B61A-FA3CD58A3573}" destId="{C41637DF-26FA-43CA-A088-0C1C5FFE1D30}" srcOrd="2" destOrd="0" presId="urn:microsoft.com/office/officeart/2005/8/layout/orgChart1"/>
    <dgm:cxn modelId="{E2C857A6-265C-4F61-BFD9-341EB444B869}" type="presParOf" srcId="{E4B7388A-8E0D-4BC6-A0A9-C47EA340349D}" destId="{41CBDA85-084C-425F-A019-9CB1CFBE051C}" srcOrd="6" destOrd="0" presId="urn:microsoft.com/office/officeart/2005/8/layout/orgChart1"/>
    <dgm:cxn modelId="{2957C964-C78C-42DF-9A0E-8D509A047E52}" type="presParOf" srcId="{E4B7388A-8E0D-4BC6-A0A9-C47EA340349D}" destId="{29C4D0FD-6150-436E-80B1-5676F98F3515}" srcOrd="7" destOrd="0" presId="urn:microsoft.com/office/officeart/2005/8/layout/orgChart1"/>
    <dgm:cxn modelId="{35DBCC40-3941-4679-B81C-E4349F505FBC}" type="presParOf" srcId="{29C4D0FD-6150-436E-80B1-5676F98F3515}" destId="{80634051-8BD2-4210-A9DB-4BDF9FFA7521}" srcOrd="0" destOrd="0" presId="urn:microsoft.com/office/officeart/2005/8/layout/orgChart1"/>
    <dgm:cxn modelId="{CCCECCE8-2178-4904-A36E-BB11C2854772}" type="presParOf" srcId="{80634051-8BD2-4210-A9DB-4BDF9FFA7521}" destId="{F45990DB-D69E-41BA-8024-2B09ADC3B3F5}" srcOrd="0" destOrd="0" presId="urn:microsoft.com/office/officeart/2005/8/layout/orgChart1"/>
    <dgm:cxn modelId="{0E537C0A-716E-41AC-A606-B11376C4CC42}" type="presParOf" srcId="{80634051-8BD2-4210-A9DB-4BDF9FFA7521}" destId="{D8124D57-ED5F-4DD0-BDF7-1298BFF7F2FB}" srcOrd="1" destOrd="0" presId="urn:microsoft.com/office/officeart/2005/8/layout/orgChart1"/>
    <dgm:cxn modelId="{C7BDBA1D-0EA2-482A-BEE2-A233F89471AA}" type="presParOf" srcId="{29C4D0FD-6150-436E-80B1-5676F98F3515}" destId="{0889137E-2E39-4236-AED5-0A0C4A85F986}" srcOrd="1" destOrd="0" presId="urn:microsoft.com/office/officeart/2005/8/layout/orgChart1"/>
    <dgm:cxn modelId="{41E11952-7A02-478A-A548-3AEAB691ECE3}" type="presParOf" srcId="{29C4D0FD-6150-436E-80B1-5676F98F3515}" destId="{F3E54AEC-348D-4B7B-BEE2-61B81021F9FB}" srcOrd="2" destOrd="0" presId="urn:microsoft.com/office/officeart/2005/8/layout/orgChart1"/>
    <dgm:cxn modelId="{F9B40EFE-DC8A-49DF-858A-EBB65BDDEEE6}" type="presParOf" srcId="{5DF64A26-8DAA-4F40-8A9C-92CA79BD9D62}" destId="{605D20CE-748E-48E5-8A16-488BCB871E46}" srcOrd="2" destOrd="0" presId="urn:microsoft.com/office/officeart/2005/8/layout/orgChart1"/>
    <dgm:cxn modelId="{BD89438D-7100-4D48-886C-76694E489234}" type="presParOf" srcId="{D44C6E36-895F-4D90-8D09-5AA0BB347AD1}" destId="{39478A50-F89C-40E0-8C93-F4A7E65F0948}" srcOrd="4" destOrd="0" presId="urn:microsoft.com/office/officeart/2005/8/layout/orgChart1"/>
    <dgm:cxn modelId="{0BA6435E-F47D-4E2B-8EEC-FFD44F64AAE7}" type="presParOf" srcId="{D44C6E36-895F-4D90-8D09-5AA0BB347AD1}" destId="{0763A945-C753-4578-AC61-F1E48A6E0BA8}" srcOrd="5" destOrd="0" presId="urn:microsoft.com/office/officeart/2005/8/layout/orgChart1"/>
    <dgm:cxn modelId="{C7929E62-E7D9-49FD-9DA4-8AD291130353}" type="presParOf" srcId="{0763A945-C753-4578-AC61-F1E48A6E0BA8}" destId="{B10931C8-D4A5-4D4B-BBF8-05BCF4F46F58}" srcOrd="0" destOrd="0" presId="urn:microsoft.com/office/officeart/2005/8/layout/orgChart1"/>
    <dgm:cxn modelId="{2286506E-762A-407A-9564-9703673A6996}" type="presParOf" srcId="{B10931C8-D4A5-4D4B-BBF8-05BCF4F46F58}" destId="{1FC0A95D-FE56-4A5B-A03B-D81401053D71}" srcOrd="0" destOrd="0" presId="urn:microsoft.com/office/officeart/2005/8/layout/orgChart1"/>
    <dgm:cxn modelId="{817F5524-A96A-4AEE-84DD-88C27D0A2E26}" type="presParOf" srcId="{B10931C8-D4A5-4D4B-BBF8-05BCF4F46F58}" destId="{509CFAF2-9208-49B1-A27B-1550A611BEA6}" srcOrd="1" destOrd="0" presId="urn:microsoft.com/office/officeart/2005/8/layout/orgChart1"/>
    <dgm:cxn modelId="{225300FE-6B42-4E42-BA53-B43BB4C4F0FC}" type="presParOf" srcId="{0763A945-C753-4578-AC61-F1E48A6E0BA8}" destId="{CA08213D-1CF8-497A-8C2B-5F8AC8648C93}" srcOrd="1" destOrd="0" presId="urn:microsoft.com/office/officeart/2005/8/layout/orgChart1"/>
    <dgm:cxn modelId="{DA790AB2-E7C4-42D7-9F3E-692D3187222E}" type="presParOf" srcId="{CA08213D-1CF8-497A-8C2B-5F8AC8648C93}" destId="{D2C22A61-B8B7-46FA-8C27-711D888589AC}" srcOrd="0" destOrd="0" presId="urn:microsoft.com/office/officeart/2005/8/layout/orgChart1"/>
    <dgm:cxn modelId="{C5A8542C-27DC-4272-846D-34279294F9B0}" type="presParOf" srcId="{CA08213D-1CF8-497A-8C2B-5F8AC8648C93}" destId="{4EBE4248-B150-4488-A55D-04B86F727C81}" srcOrd="1" destOrd="0" presId="urn:microsoft.com/office/officeart/2005/8/layout/orgChart1"/>
    <dgm:cxn modelId="{EE8B0837-7018-4E76-BE5E-BC68B5710E15}" type="presParOf" srcId="{4EBE4248-B150-4488-A55D-04B86F727C81}" destId="{E61A52A3-05D7-454A-A5E6-457B81145E77}" srcOrd="0" destOrd="0" presId="urn:microsoft.com/office/officeart/2005/8/layout/orgChart1"/>
    <dgm:cxn modelId="{AF107048-385E-435A-93F5-A35FBF5DA911}" type="presParOf" srcId="{E61A52A3-05D7-454A-A5E6-457B81145E77}" destId="{1A7CBF53-16AD-4583-88A0-3DB289C79ECB}" srcOrd="0" destOrd="0" presId="urn:microsoft.com/office/officeart/2005/8/layout/orgChart1"/>
    <dgm:cxn modelId="{DD632DE3-44FF-498E-A254-BD1B914278E1}" type="presParOf" srcId="{E61A52A3-05D7-454A-A5E6-457B81145E77}" destId="{DA4F6DA6-7993-40B4-9133-085136CE4B04}" srcOrd="1" destOrd="0" presId="urn:microsoft.com/office/officeart/2005/8/layout/orgChart1"/>
    <dgm:cxn modelId="{3937F8D7-D184-4C97-A093-A435A7635704}" type="presParOf" srcId="{4EBE4248-B150-4488-A55D-04B86F727C81}" destId="{F0AA8DE5-CE2E-40DA-AFE5-483AEBFF089D}" srcOrd="1" destOrd="0" presId="urn:microsoft.com/office/officeart/2005/8/layout/orgChart1"/>
    <dgm:cxn modelId="{47205C41-727B-4E2C-BCCC-7093C8B4EE29}" type="presParOf" srcId="{4EBE4248-B150-4488-A55D-04B86F727C81}" destId="{656192E8-4E75-4EE8-BED5-B12F7106C58D}" srcOrd="2" destOrd="0" presId="urn:microsoft.com/office/officeart/2005/8/layout/orgChart1"/>
    <dgm:cxn modelId="{36F4205E-ED2C-42D7-B9D4-97CDBA41D5FD}" type="presParOf" srcId="{CA08213D-1CF8-497A-8C2B-5F8AC8648C93}" destId="{0581ADF8-EB3B-4DC8-A3B9-C26A9C774723}" srcOrd="2" destOrd="0" presId="urn:microsoft.com/office/officeart/2005/8/layout/orgChart1"/>
    <dgm:cxn modelId="{AD5B90F5-4255-49F6-9A7A-60E9B25D9787}" type="presParOf" srcId="{CA08213D-1CF8-497A-8C2B-5F8AC8648C93}" destId="{C5CFFB3F-5BF9-4A08-88F8-E104B5685F6D}" srcOrd="3" destOrd="0" presId="urn:microsoft.com/office/officeart/2005/8/layout/orgChart1"/>
    <dgm:cxn modelId="{A836538A-C3B8-4E3C-BE59-C65A537DFA7E}" type="presParOf" srcId="{C5CFFB3F-5BF9-4A08-88F8-E104B5685F6D}" destId="{B234F2AD-F780-4D28-BD54-E039CBFC3B56}" srcOrd="0" destOrd="0" presId="urn:microsoft.com/office/officeart/2005/8/layout/orgChart1"/>
    <dgm:cxn modelId="{C2E065F3-6F83-4A0F-AD69-914092F25FFE}" type="presParOf" srcId="{B234F2AD-F780-4D28-BD54-E039CBFC3B56}" destId="{86CD47A2-E73B-42EA-881C-AB577308B278}" srcOrd="0" destOrd="0" presId="urn:microsoft.com/office/officeart/2005/8/layout/orgChart1"/>
    <dgm:cxn modelId="{91F66867-BA02-4642-B7AD-6E944BBE9587}" type="presParOf" srcId="{B234F2AD-F780-4D28-BD54-E039CBFC3B56}" destId="{F2C2B832-AADF-43A9-BC9C-B6B27523442D}" srcOrd="1" destOrd="0" presId="urn:microsoft.com/office/officeart/2005/8/layout/orgChart1"/>
    <dgm:cxn modelId="{3B4232FE-AE2E-4167-AB32-C6A18E689D00}" type="presParOf" srcId="{C5CFFB3F-5BF9-4A08-88F8-E104B5685F6D}" destId="{8EB40630-30FB-4A94-8A3F-652A0918E42B}" srcOrd="1" destOrd="0" presId="urn:microsoft.com/office/officeart/2005/8/layout/orgChart1"/>
    <dgm:cxn modelId="{559D6008-7529-4B35-A1BC-5E66FEDC3F90}" type="presParOf" srcId="{C5CFFB3F-5BF9-4A08-88F8-E104B5685F6D}" destId="{73F36803-C2C1-4C77-BF3D-AA3F71D19323}" srcOrd="2" destOrd="0" presId="urn:microsoft.com/office/officeart/2005/8/layout/orgChart1"/>
    <dgm:cxn modelId="{CE4C3A87-DBDC-444F-B43E-96EFE3DBFEC2}" type="presParOf" srcId="{CA08213D-1CF8-497A-8C2B-5F8AC8648C93}" destId="{9E139250-B3D0-4430-8144-9D6E8A3BFBA6}" srcOrd="4" destOrd="0" presId="urn:microsoft.com/office/officeart/2005/8/layout/orgChart1"/>
    <dgm:cxn modelId="{2D939789-0356-41DC-8EF8-A0DB63461CFE}" type="presParOf" srcId="{CA08213D-1CF8-497A-8C2B-5F8AC8648C93}" destId="{C8002281-B6AD-47CD-B14F-FDEA1FF3D032}" srcOrd="5" destOrd="0" presId="urn:microsoft.com/office/officeart/2005/8/layout/orgChart1"/>
    <dgm:cxn modelId="{890A47CB-F916-482E-AEDC-8FA9282DFDD0}" type="presParOf" srcId="{C8002281-B6AD-47CD-B14F-FDEA1FF3D032}" destId="{9180D606-D3AE-430D-873A-2F654CAF6C24}" srcOrd="0" destOrd="0" presId="urn:microsoft.com/office/officeart/2005/8/layout/orgChart1"/>
    <dgm:cxn modelId="{F120C826-B050-44B8-9978-57085CBE8426}" type="presParOf" srcId="{9180D606-D3AE-430D-873A-2F654CAF6C24}" destId="{7EFD5699-F709-4850-BAB9-5BD2140D14C6}" srcOrd="0" destOrd="0" presId="urn:microsoft.com/office/officeart/2005/8/layout/orgChart1"/>
    <dgm:cxn modelId="{A86AD7C9-72EB-426F-956F-40F06E10F145}" type="presParOf" srcId="{9180D606-D3AE-430D-873A-2F654CAF6C24}" destId="{668BB3AA-5608-4902-897C-AE202E527B37}" srcOrd="1" destOrd="0" presId="urn:microsoft.com/office/officeart/2005/8/layout/orgChart1"/>
    <dgm:cxn modelId="{98998652-B55C-4A02-894B-D2EE48CD6A38}" type="presParOf" srcId="{C8002281-B6AD-47CD-B14F-FDEA1FF3D032}" destId="{7E4F4C33-9C8D-4A1E-A3BE-049E701D0C9A}" srcOrd="1" destOrd="0" presId="urn:microsoft.com/office/officeart/2005/8/layout/orgChart1"/>
    <dgm:cxn modelId="{6BF85AAC-4547-4B48-8247-9113D829B75F}" type="presParOf" srcId="{C8002281-B6AD-47CD-B14F-FDEA1FF3D032}" destId="{CA9F48D5-0F14-4ADD-989D-7E821E278330}" srcOrd="2" destOrd="0" presId="urn:microsoft.com/office/officeart/2005/8/layout/orgChart1"/>
    <dgm:cxn modelId="{20C5ECD9-C061-461C-8328-4FF7A84FD5CF}" type="presParOf" srcId="{0763A945-C753-4578-AC61-F1E48A6E0BA8}" destId="{81927282-FC9F-4CE9-99DB-165CA1A0894A}" srcOrd="2" destOrd="0" presId="urn:microsoft.com/office/officeart/2005/8/layout/orgChart1"/>
    <dgm:cxn modelId="{B01A84D2-DA8B-4B48-914E-47FCD93DB236}" type="presParOf" srcId="{D44C6E36-895F-4D90-8D09-5AA0BB347AD1}" destId="{2450DE61-A49E-4106-9E76-E4CD7ACFD25D}" srcOrd="6" destOrd="0" presId="urn:microsoft.com/office/officeart/2005/8/layout/orgChart1"/>
    <dgm:cxn modelId="{F633D81E-14E9-4F3E-9AA9-59A474BAF835}" type="presParOf" srcId="{D44C6E36-895F-4D90-8D09-5AA0BB347AD1}" destId="{63ED3D37-BEDD-493F-9E1E-77BF9948C70E}" srcOrd="7" destOrd="0" presId="urn:microsoft.com/office/officeart/2005/8/layout/orgChart1"/>
    <dgm:cxn modelId="{EFDDE20D-2EA1-43E9-8B7F-EAFC05661F51}" type="presParOf" srcId="{63ED3D37-BEDD-493F-9E1E-77BF9948C70E}" destId="{90E88B07-54AD-402B-AAE8-3F5DB28DC7F6}" srcOrd="0" destOrd="0" presId="urn:microsoft.com/office/officeart/2005/8/layout/orgChart1"/>
    <dgm:cxn modelId="{A5CF6F1C-01DF-4231-8EBA-CBF2E38456EF}" type="presParOf" srcId="{90E88B07-54AD-402B-AAE8-3F5DB28DC7F6}" destId="{ABCFCD97-4A0F-493A-8553-DA7DBB04D5E7}" srcOrd="0" destOrd="0" presId="urn:microsoft.com/office/officeart/2005/8/layout/orgChart1"/>
    <dgm:cxn modelId="{8C56A4BF-6904-4AF6-AFF8-AA056BE64ED9}" type="presParOf" srcId="{90E88B07-54AD-402B-AAE8-3F5DB28DC7F6}" destId="{AF143FDF-3B71-4385-AC88-C0A3468EEC11}" srcOrd="1" destOrd="0" presId="urn:microsoft.com/office/officeart/2005/8/layout/orgChart1"/>
    <dgm:cxn modelId="{6ED71B2B-2B17-4308-AF00-898BAD110507}" type="presParOf" srcId="{63ED3D37-BEDD-493F-9E1E-77BF9948C70E}" destId="{9257A4C3-0245-460B-85BD-BED0B6CDAEC7}" srcOrd="1" destOrd="0" presId="urn:microsoft.com/office/officeart/2005/8/layout/orgChart1"/>
    <dgm:cxn modelId="{167F17A4-98DD-4843-B53F-B64EEE04837E}" type="presParOf" srcId="{63ED3D37-BEDD-493F-9E1E-77BF9948C70E}" destId="{FB866443-771D-415E-A574-FD5F9692B066}" srcOrd="2" destOrd="0" presId="urn:microsoft.com/office/officeart/2005/8/layout/orgChart1"/>
    <dgm:cxn modelId="{502FA15B-28D9-4397-A32C-D159AD11B988}" type="presParOf" srcId="{D44C6E36-895F-4D90-8D09-5AA0BB347AD1}" destId="{F217C7BB-6298-42AF-B4FC-E7023DA9CDDC}" srcOrd="8" destOrd="0" presId="urn:microsoft.com/office/officeart/2005/8/layout/orgChart1"/>
    <dgm:cxn modelId="{DBE22388-8254-4559-ADFF-B83A5C8CADE8}" type="presParOf" srcId="{D44C6E36-895F-4D90-8D09-5AA0BB347AD1}" destId="{17CB5A01-06E8-4AAF-B8F7-8463BF883C3F}" srcOrd="9" destOrd="0" presId="urn:microsoft.com/office/officeart/2005/8/layout/orgChart1"/>
    <dgm:cxn modelId="{419BADD9-5A70-4932-9778-0E86005C59B1}" type="presParOf" srcId="{17CB5A01-06E8-4AAF-B8F7-8463BF883C3F}" destId="{10B2EAEB-3009-49B6-874D-0ADAE89B5639}" srcOrd="0" destOrd="0" presId="urn:microsoft.com/office/officeart/2005/8/layout/orgChart1"/>
    <dgm:cxn modelId="{24B0B13E-B198-451B-B60A-5653AA7F8797}" type="presParOf" srcId="{10B2EAEB-3009-49B6-874D-0ADAE89B5639}" destId="{086C47AC-CACD-44FD-950B-FFEC561B9660}" srcOrd="0" destOrd="0" presId="urn:microsoft.com/office/officeart/2005/8/layout/orgChart1"/>
    <dgm:cxn modelId="{5D324FEA-E067-48AE-BA7E-E89C7120F39E}" type="presParOf" srcId="{10B2EAEB-3009-49B6-874D-0ADAE89B5639}" destId="{5DC22383-8407-419A-A4FB-AECAC16BDBF5}" srcOrd="1" destOrd="0" presId="urn:microsoft.com/office/officeart/2005/8/layout/orgChart1"/>
    <dgm:cxn modelId="{6D08AA2D-AB20-47E6-A4F8-8CEE03F0558D}" type="presParOf" srcId="{17CB5A01-06E8-4AAF-B8F7-8463BF883C3F}" destId="{ED1DBD5A-FB9E-48EF-8F5C-AEB3035CF41D}" srcOrd="1" destOrd="0" presId="urn:microsoft.com/office/officeart/2005/8/layout/orgChart1"/>
    <dgm:cxn modelId="{74F2CAFD-46BA-4CE6-ADA1-65C94311C0AF}" type="presParOf" srcId="{ED1DBD5A-FB9E-48EF-8F5C-AEB3035CF41D}" destId="{30F3B239-2898-4E6E-8AC2-40CC50624B34}" srcOrd="0" destOrd="0" presId="urn:microsoft.com/office/officeart/2005/8/layout/orgChart1"/>
    <dgm:cxn modelId="{B776C5DD-DBE3-4D27-ADFB-26DFF70941BB}" type="presParOf" srcId="{ED1DBD5A-FB9E-48EF-8F5C-AEB3035CF41D}" destId="{C9EFB981-1226-4028-B632-7C8139A2E895}" srcOrd="1" destOrd="0" presId="urn:microsoft.com/office/officeart/2005/8/layout/orgChart1"/>
    <dgm:cxn modelId="{ABD145BE-2B27-4F5E-84EE-4960821321CE}" type="presParOf" srcId="{C9EFB981-1226-4028-B632-7C8139A2E895}" destId="{112538D2-8F9D-46B1-89EC-2B6D6DEBA62A}" srcOrd="0" destOrd="0" presId="urn:microsoft.com/office/officeart/2005/8/layout/orgChart1"/>
    <dgm:cxn modelId="{5ED21451-FFA5-41B0-B3BB-9A05A1A7AB71}" type="presParOf" srcId="{112538D2-8F9D-46B1-89EC-2B6D6DEBA62A}" destId="{AD6D7931-3D58-4F98-8981-790776DA2DB0}" srcOrd="0" destOrd="0" presId="urn:microsoft.com/office/officeart/2005/8/layout/orgChart1"/>
    <dgm:cxn modelId="{32274637-ECCE-4146-9029-1D48145E6605}" type="presParOf" srcId="{112538D2-8F9D-46B1-89EC-2B6D6DEBA62A}" destId="{403F66A6-D707-4BE1-BAC3-85143F11D965}" srcOrd="1" destOrd="0" presId="urn:microsoft.com/office/officeart/2005/8/layout/orgChart1"/>
    <dgm:cxn modelId="{8AF8F630-F48C-4CC5-A277-6F26E08332DD}" type="presParOf" srcId="{C9EFB981-1226-4028-B632-7C8139A2E895}" destId="{1B35B607-6A42-4B3A-9659-5A7FC0F78770}" srcOrd="1" destOrd="0" presId="urn:microsoft.com/office/officeart/2005/8/layout/orgChart1"/>
    <dgm:cxn modelId="{C8DADBA8-6407-401F-8702-7CFE881971D8}" type="presParOf" srcId="{C9EFB981-1226-4028-B632-7C8139A2E895}" destId="{6C49C5F1-EA8F-4D83-9BBB-3BFEEFDB9BF7}" srcOrd="2" destOrd="0" presId="urn:microsoft.com/office/officeart/2005/8/layout/orgChart1"/>
    <dgm:cxn modelId="{9872163D-A677-412F-A91D-368A21D85E0D}" type="presParOf" srcId="{ED1DBD5A-FB9E-48EF-8F5C-AEB3035CF41D}" destId="{CE8F964B-DF40-4A65-B971-A3628537D28D}" srcOrd="2" destOrd="0" presId="urn:microsoft.com/office/officeart/2005/8/layout/orgChart1"/>
    <dgm:cxn modelId="{7C3179C8-6417-4DB2-A431-EE42A0625164}" type="presParOf" srcId="{ED1DBD5A-FB9E-48EF-8F5C-AEB3035CF41D}" destId="{C0ADF563-6E48-4A99-8954-8835138E6A4F}" srcOrd="3" destOrd="0" presId="urn:microsoft.com/office/officeart/2005/8/layout/orgChart1"/>
    <dgm:cxn modelId="{741325F5-5326-4A39-A1C3-A382C20D70D9}" type="presParOf" srcId="{C0ADF563-6E48-4A99-8954-8835138E6A4F}" destId="{58ECEFB2-5D1C-4D28-8018-4F44D54EDE3C}" srcOrd="0" destOrd="0" presId="urn:microsoft.com/office/officeart/2005/8/layout/orgChart1"/>
    <dgm:cxn modelId="{36278234-A37D-4C40-A39B-C20CD6BE8754}" type="presParOf" srcId="{58ECEFB2-5D1C-4D28-8018-4F44D54EDE3C}" destId="{3A7798F9-140E-475A-97DC-B51FAA4F813A}" srcOrd="0" destOrd="0" presId="urn:microsoft.com/office/officeart/2005/8/layout/orgChart1"/>
    <dgm:cxn modelId="{1DB40EFC-978D-4419-BA18-794586F46B5A}" type="presParOf" srcId="{58ECEFB2-5D1C-4D28-8018-4F44D54EDE3C}" destId="{AC956A0A-F411-4714-A7E4-51F7B0E6F5ED}" srcOrd="1" destOrd="0" presId="urn:microsoft.com/office/officeart/2005/8/layout/orgChart1"/>
    <dgm:cxn modelId="{0335E621-62DC-4407-9E17-5A8A60EBF823}" type="presParOf" srcId="{C0ADF563-6E48-4A99-8954-8835138E6A4F}" destId="{E2DAB023-9F51-408D-B8BF-B9CCD4BC75D1}" srcOrd="1" destOrd="0" presId="urn:microsoft.com/office/officeart/2005/8/layout/orgChart1"/>
    <dgm:cxn modelId="{9EB5DBA1-FB76-4D5C-8F2D-AAAF4E2425E4}" type="presParOf" srcId="{C0ADF563-6E48-4A99-8954-8835138E6A4F}" destId="{BEEEEB32-D267-4C28-B9DA-94CDCDA030B2}" srcOrd="2" destOrd="0" presId="urn:microsoft.com/office/officeart/2005/8/layout/orgChart1"/>
    <dgm:cxn modelId="{E896DFC6-566F-4EF0-98F6-1BBC2C7AD1AE}" type="presParOf" srcId="{ED1DBD5A-FB9E-48EF-8F5C-AEB3035CF41D}" destId="{2941E1B4-5BE2-4C0A-B3B6-1F22481787F8}" srcOrd="4" destOrd="0" presId="urn:microsoft.com/office/officeart/2005/8/layout/orgChart1"/>
    <dgm:cxn modelId="{72BCBE9F-8F52-4BE9-9152-1FDB5170C64A}" type="presParOf" srcId="{ED1DBD5A-FB9E-48EF-8F5C-AEB3035CF41D}" destId="{CF631091-33FD-4730-8B6A-0399549F3429}" srcOrd="5" destOrd="0" presId="urn:microsoft.com/office/officeart/2005/8/layout/orgChart1"/>
    <dgm:cxn modelId="{A5C71AAD-C913-4BB2-B59D-AF33DD54FAE7}" type="presParOf" srcId="{CF631091-33FD-4730-8B6A-0399549F3429}" destId="{DB040906-D9BA-42B0-8BC6-6D2F405C44F2}" srcOrd="0" destOrd="0" presId="urn:microsoft.com/office/officeart/2005/8/layout/orgChart1"/>
    <dgm:cxn modelId="{03476CA5-6BF0-47FA-9869-CEB59544C440}" type="presParOf" srcId="{DB040906-D9BA-42B0-8BC6-6D2F405C44F2}" destId="{AF0337C8-DB3F-482E-875F-FE1737A132B4}" srcOrd="0" destOrd="0" presId="urn:microsoft.com/office/officeart/2005/8/layout/orgChart1"/>
    <dgm:cxn modelId="{62878912-6F7E-43F8-AA4E-FEDB8AA86432}" type="presParOf" srcId="{DB040906-D9BA-42B0-8BC6-6D2F405C44F2}" destId="{3925B201-6EA1-4AED-8EC1-31414BC3D48D}" srcOrd="1" destOrd="0" presId="urn:microsoft.com/office/officeart/2005/8/layout/orgChart1"/>
    <dgm:cxn modelId="{6DF56826-EFD9-4DE9-A505-4765116570AE}" type="presParOf" srcId="{CF631091-33FD-4730-8B6A-0399549F3429}" destId="{03ED618B-C5A9-44D4-A243-CFF28B061C3E}" srcOrd="1" destOrd="0" presId="urn:microsoft.com/office/officeart/2005/8/layout/orgChart1"/>
    <dgm:cxn modelId="{63EA97FD-8B7E-462D-866A-C3D6F3976790}" type="presParOf" srcId="{CF631091-33FD-4730-8B6A-0399549F3429}" destId="{A39ED8BC-BF22-41E4-BE3C-85BFC9986F1C}" srcOrd="2" destOrd="0" presId="urn:microsoft.com/office/officeart/2005/8/layout/orgChart1"/>
    <dgm:cxn modelId="{57333CEF-8962-4BDA-B403-69AE4B8C2A2C}" type="presParOf" srcId="{ED1DBD5A-FB9E-48EF-8F5C-AEB3035CF41D}" destId="{897E2252-2D24-4128-8308-BA7938CEFF75}" srcOrd="6" destOrd="0" presId="urn:microsoft.com/office/officeart/2005/8/layout/orgChart1"/>
    <dgm:cxn modelId="{5765852E-D5BF-4657-AC2E-83DA386ABFE4}" type="presParOf" srcId="{ED1DBD5A-FB9E-48EF-8F5C-AEB3035CF41D}" destId="{1F56779E-CEAD-43D9-9454-9414EDD3534A}" srcOrd="7" destOrd="0" presId="urn:microsoft.com/office/officeart/2005/8/layout/orgChart1"/>
    <dgm:cxn modelId="{2C7BC645-45F3-47DD-853B-977A54F4A42F}" type="presParOf" srcId="{1F56779E-CEAD-43D9-9454-9414EDD3534A}" destId="{E4D57EB7-C1DA-4766-95AA-74633AF603ED}" srcOrd="0" destOrd="0" presId="urn:microsoft.com/office/officeart/2005/8/layout/orgChart1"/>
    <dgm:cxn modelId="{71A64393-076F-4AA0-93E4-988F0C8B0150}" type="presParOf" srcId="{E4D57EB7-C1DA-4766-95AA-74633AF603ED}" destId="{406BB571-D7E3-4C6F-A269-2FFCDBB1A5A0}" srcOrd="0" destOrd="0" presId="urn:microsoft.com/office/officeart/2005/8/layout/orgChart1"/>
    <dgm:cxn modelId="{BA6AC534-4A07-4931-A0CA-BC9576DF25DF}" type="presParOf" srcId="{E4D57EB7-C1DA-4766-95AA-74633AF603ED}" destId="{719907A7-04D9-4828-B882-6504D0665EE7}" srcOrd="1" destOrd="0" presId="urn:microsoft.com/office/officeart/2005/8/layout/orgChart1"/>
    <dgm:cxn modelId="{CFEBFF5A-013D-46B1-B90F-F5DB1F83F7C1}" type="presParOf" srcId="{1F56779E-CEAD-43D9-9454-9414EDD3534A}" destId="{1492B08D-8232-4A49-ABDB-5022E9B8B100}" srcOrd="1" destOrd="0" presId="urn:microsoft.com/office/officeart/2005/8/layout/orgChart1"/>
    <dgm:cxn modelId="{CBE7328B-7A6A-4A06-8ACF-45649072434B}" type="presParOf" srcId="{1F56779E-CEAD-43D9-9454-9414EDD3534A}" destId="{79EB5ECD-B722-48DC-8EB4-9590B049DD92}" srcOrd="2" destOrd="0" presId="urn:microsoft.com/office/officeart/2005/8/layout/orgChart1"/>
    <dgm:cxn modelId="{C94A7998-4A43-4199-B113-E8BFFB640CFE}" type="presParOf" srcId="{ED1DBD5A-FB9E-48EF-8F5C-AEB3035CF41D}" destId="{DBCE6AF5-BA7E-4538-9650-5B2D6C7E5DE9}" srcOrd="8" destOrd="0" presId="urn:microsoft.com/office/officeart/2005/8/layout/orgChart1"/>
    <dgm:cxn modelId="{0F73D1D4-3B7B-4FAF-AFD1-DBCF0DB41CB0}" type="presParOf" srcId="{ED1DBD5A-FB9E-48EF-8F5C-AEB3035CF41D}" destId="{66DD6254-BB2E-4425-9D2E-CDE57D2FE45C}" srcOrd="9" destOrd="0" presId="urn:microsoft.com/office/officeart/2005/8/layout/orgChart1"/>
    <dgm:cxn modelId="{2225E4A5-A96E-4729-8305-D1579D775688}" type="presParOf" srcId="{66DD6254-BB2E-4425-9D2E-CDE57D2FE45C}" destId="{A4DE820C-FACF-495A-95EC-409ABE71B3F4}" srcOrd="0" destOrd="0" presId="urn:microsoft.com/office/officeart/2005/8/layout/orgChart1"/>
    <dgm:cxn modelId="{E2593095-6ADF-49E8-83E0-3CBE5B54E25E}" type="presParOf" srcId="{A4DE820C-FACF-495A-95EC-409ABE71B3F4}" destId="{54C9B704-43E3-4235-8CF7-42D7040E3384}" srcOrd="0" destOrd="0" presId="urn:microsoft.com/office/officeart/2005/8/layout/orgChart1"/>
    <dgm:cxn modelId="{62AE9FDB-5616-402C-83B6-B417A6A2756E}" type="presParOf" srcId="{A4DE820C-FACF-495A-95EC-409ABE71B3F4}" destId="{2C52432A-DEC9-42CC-B283-AFF0B17CC1E8}" srcOrd="1" destOrd="0" presId="urn:microsoft.com/office/officeart/2005/8/layout/orgChart1"/>
    <dgm:cxn modelId="{DA98FD4A-C99B-4924-B29F-99FF9844B732}" type="presParOf" srcId="{66DD6254-BB2E-4425-9D2E-CDE57D2FE45C}" destId="{16D7A00D-56F7-4F7C-A433-140BD924157C}" srcOrd="1" destOrd="0" presId="urn:microsoft.com/office/officeart/2005/8/layout/orgChart1"/>
    <dgm:cxn modelId="{03D4E3F6-90EA-4621-9A9F-AAEBB67D0400}" type="presParOf" srcId="{66DD6254-BB2E-4425-9D2E-CDE57D2FE45C}" destId="{07AD381A-0E35-4F08-8DF9-51796C96D58E}" srcOrd="2" destOrd="0" presId="urn:microsoft.com/office/officeart/2005/8/layout/orgChart1"/>
    <dgm:cxn modelId="{19747F98-FC96-443F-837F-9CF50A137581}" type="presParOf" srcId="{17CB5A01-06E8-4AAF-B8F7-8463BF883C3F}" destId="{F47DD75D-7630-44C7-96DD-9C50457120A9}" srcOrd="2" destOrd="0" presId="urn:microsoft.com/office/officeart/2005/8/layout/orgChart1"/>
    <dgm:cxn modelId="{3969EF02-E627-4997-9BF3-07697FD8B438}" type="presParOf" srcId="{D44C6E36-895F-4D90-8D09-5AA0BB347AD1}" destId="{BB4E672B-DC09-46FF-B4A3-35978AE03E30}" srcOrd="10" destOrd="0" presId="urn:microsoft.com/office/officeart/2005/8/layout/orgChart1"/>
    <dgm:cxn modelId="{110B680D-5C13-46B7-9446-1E46E2238FD8}" type="presParOf" srcId="{D44C6E36-895F-4D90-8D09-5AA0BB347AD1}" destId="{FA9154BF-F09C-4FEF-BA34-E70D477833CA}" srcOrd="11" destOrd="0" presId="urn:microsoft.com/office/officeart/2005/8/layout/orgChart1"/>
    <dgm:cxn modelId="{C38E276A-2E59-4603-BA68-111FB2A78E7C}" type="presParOf" srcId="{FA9154BF-F09C-4FEF-BA34-E70D477833CA}" destId="{75A4ED30-9556-41A5-ABA1-1D05F184B1C2}" srcOrd="0" destOrd="0" presId="urn:microsoft.com/office/officeart/2005/8/layout/orgChart1"/>
    <dgm:cxn modelId="{15A545C7-CC79-4903-9307-65A4075CEBAA}" type="presParOf" srcId="{75A4ED30-9556-41A5-ABA1-1D05F184B1C2}" destId="{9AC2578C-4496-432B-BC60-EC75F4BA1761}" srcOrd="0" destOrd="0" presId="urn:microsoft.com/office/officeart/2005/8/layout/orgChart1"/>
    <dgm:cxn modelId="{3D3B37C5-C7E9-4F11-8EEA-18A0C98CB6D2}" type="presParOf" srcId="{75A4ED30-9556-41A5-ABA1-1D05F184B1C2}" destId="{F2195539-2BA0-46EF-AA8E-004CFEDE3040}" srcOrd="1" destOrd="0" presId="urn:microsoft.com/office/officeart/2005/8/layout/orgChart1"/>
    <dgm:cxn modelId="{892379DB-8828-4A40-99E7-32124CED2D2C}" type="presParOf" srcId="{FA9154BF-F09C-4FEF-BA34-E70D477833CA}" destId="{354A3C1F-87B3-417D-8A71-7FB06EFDE298}" srcOrd="1" destOrd="0" presId="urn:microsoft.com/office/officeart/2005/8/layout/orgChart1"/>
    <dgm:cxn modelId="{A8430FD2-A11E-4963-B675-863A49776200}" type="presParOf" srcId="{FA9154BF-F09C-4FEF-BA34-E70D477833CA}" destId="{90415864-5377-4B78-9B6B-4051226C3E9E}" srcOrd="2" destOrd="0" presId="urn:microsoft.com/office/officeart/2005/8/layout/orgChart1"/>
    <dgm:cxn modelId="{FCEED4D3-798C-4C5E-A830-66C3F58B8A9F}" type="presParOf" srcId="{D44C6E36-895F-4D90-8D09-5AA0BB347AD1}" destId="{03C354F2-C438-4C90-AAA6-82338ECBD286}" srcOrd="12" destOrd="0" presId="urn:microsoft.com/office/officeart/2005/8/layout/orgChart1"/>
    <dgm:cxn modelId="{D179BAFA-4186-4CAC-BE5B-25920E171E54}" type="presParOf" srcId="{D44C6E36-895F-4D90-8D09-5AA0BB347AD1}" destId="{9558B200-6D8C-488A-BC97-25437FE036C9}" srcOrd="13" destOrd="0" presId="urn:microsoft.com/office/officeart/2005/8/layout/orgChart1"/>
    <dgm:cxn modelId="{2862EF58-E9F8-4244-8A58-DD0BC9E038A8}" type="presParOf" srcId="{9558B200-6D8C-488A-BC97-25437FE036C9}" destId="{C2B90043-D3AC-4CA9-8F72-8B8237349C58}" srcOrd="0" destOrd="0" presId="urn:microsoft.com/office/officeart/2005/8/layout/orgChart1"/>
    <dgm:cxn modelId="{183665CF-A3DC-4F58-972D-07EAD6809F68}" type="presParOf" srcId="{C2B90043-D3AC-4CA9-8F72-8B8237349C58}" destId="{C19CA642-127A-4242-88DA-CF5F1CB5BE6A}" srcOrd="0" destOrd="0" presId="urn:microsoft.com/office/officeart/2005/8/layout/orgChart1"/>
    <dgm:cxn modelId="{C4D53DD4-1DEB-438F-BB30-5B23F31FE538}" type="presParOf" srcId="{C2B90043-D3AC-4CA9-8F72-8B8237349C58}" destId="{48B8253E-4DCF-43AC-A505-402161820624}" srcOrd="1" destOrd="0" presId="urn:microsoft.com/office/officeart/2005/8/layout/orgChart1"/>
    <dgm:cxn modelId="{65540B4D-3912-463F-836F-B13D2D7D9A00}" type="presParOf" srcId="{9558B200-6D8C-488A-BC97-25437FE036C9}" destId="{49692947-4D56-4873-9F0E-80EABDF7DF75}" srcOrd="1" destOrd="0" presId="urn:microsoft.com/office/officeart/2005/8/layout/orgChart1"/>
    <dgm:cxn modelId="{C198F6A1-B557-41D6-B8F4-18625273A039}" type="presParOf" srcId="{49692947-4D56-4873-9F0E-80EABDF7DF75}" destId="{F0592CEC-F1D8-45F8-BCE4-18498748A215}" srcOrd="0" destOrd="0" presId="urn:microsoft.com/office/officeart/2005/8/layout/orgChart1"/>
    <dgm:cxn modelId="{E3CD948A-1EDD-4131-A83C-161D8FBC4510}" type="presParOf" srcId="{49692947-4D56-4873-9F0E-80EABDF7DF75}" destId="{0205A519-7DDD-4380-99A2-D25948152056}" srcOrd="1" destOrd="0" presId="urn:microsoft.com/office/officeart/2005/8/layout/orgChart1"/>
    <dgm:cxn modelId="{C83122C3-4E7A-46A3-85CC-6DC694F15BED}" type="presParOf" srcId="{0205A519-7DDD-4380-99A2-D25948152056}" destId="{E6374695-84D6-4262-8B52-4E3E5CF847B2}" srcOrd="0" destOrd="0" presId="urn:microsoft.com/office/officeart/2005/8/layout/orgChart1"/>
    <dgm:cxn modelId="{05BB3AE2-D5C5-468A-954B-2BE38216712D}" type="presParOf" srcId="{E6374695-84D6-4262-8B52-4E3E5CF847B2}" destId="{12142D56-3CC4-4733-9CC9-18D1F2CB15F2}" srcOrd="0" destOrd="0" presId="urn:microsoft.com/office/officeart/2005/8/layout/orgChart1"/>
    <dgm:cxn modelId="{0F141B12-861E-456A-94FC-3FAF0B3B8798}" type="presParOf" srcId="{E6374695-84D6-4262-8B52-4E3E5CF847B2}" destId="{D8EDB432-B3EE-4413-BB8B-83D7D965B734}" srcOrd="1" destOrd="0" presId="urn:microsoft.com/office/officeart/2005/8/layout/orgChart1"/>
    <dgm:cxn modelId="{B36E11CB-286F-437F-B65D-EDA71F55E1F7}" type="presParOf" srcId="{0205A519-7DDD-4380-99A2-D25948152056}" destId="{B37F89EE-4D67-4550-8457-F57AC4601C71}" srcOrd="1" destOrd="0" presId="urn:microsoft.com/office/officeart/2005/8/layout/orgChart1"/>
    <dgm:cxn modelId="{8421C9F8-08F3-434E-BC5E-0B4D502BE204}" type="presParOf" srcId="{0205A519-7DDD-4380-99A2-D25948152056}" destId="{361E663C-6670-46B7-B157-A1919EAA08D8}" srcOrd="2" destOrd="0" presId="urn:microsoft.com/office/officeart/2005/8/layout/orgChart1"/>
    <dgm:cxn modelId="{2B6746D5-E4BF-4CB4-AF65-240DB0AC2FEC}" type="presParOf" srcId="{49692947-4D56-4873-9F0E-80EABDF7DF75}" destId="{DC756700-7B65-427F-A09B-07F38447561C}" srcOrd="2" destOrd="0" presId="urn:microsoft.com/office/officeart/2005/8/layout/orgChart1"/>
    <dgm:cxn modelId="{A33C7ECF-6C4C-43F8-B075-89EFE2928CF1}" type="presParOf" srcId="{49692947-4D56-4873-9F0E-80EABDF7DF75}" destId="{627CE705-F036-4583-9B75-4F6023356DAC}" srcOrd="3" destOrd="0" presId="urn:microsoft.com/office/officeart/2005/8/layout/orgChart1"/>
    <dgm:cxn modelId="{198ABDA9-C629-4C69-A182-9EA0DE9CA98C}" type="presParOf" srcId="{627CE705-F036-4583-9B75-4F6023356DAC}" destId="{B4267727-DB27-4AD8-A51E-3B04636520FD}" srcOrd="0" destOrd="0" presId="urn:microsoft.com/office/officeart/2005/8/layout/orgChart1"/>
    <dgm:cxn modelId="{EF6C64BC-B198-4A4F-9717-812D97E6DCDC}" type="presParOf" srcId="{B4267727-DB27-4AD8-A51E-3B04636520FD}" destId="{1D438463-AB0C-4D21-A1A3-97C4B25A0A1B}" srcOrd="0" destOrd="0" presId="urn:microsoft.com/office/officeart/2005/8/layout/orgChart1"/>
    <dgm:cxn modelId="{2BFD5110-2E76-43EA-955B-CC15F37DD692}" type="presParOf" srcId="{B4267727-DB27-4AD8-A51E-3B04636520FD}" destId="{BBBEDA27-9EA5-49A0-8C11-23F4B78CB44F}" srcOrd="1" destOrd="0" presId="urn:microsoft.com/office/officeart/2005/8/layout/orgChart1"/>
    <dgm:cxn modelId="{DE497C77-59B0-4E9D-8BE5-3D98FB573C9B}" type="presParOf" srcId="{627CE705-F036-4583-9B75-4F6023356DAC}" destId="{149469E6-1C10-4C09-AD4C-CCA18AC27A6F}" srcOrd="1" destOrd="0" presId="urn:microsoft.com/office/officeart/2005/8/layout/orgChart1"/>
    <dgm:cxn modelId="{880A5ECB-A288-4360-BC30-009EC6507455}" type="presParOf" srcId="{627CE705-F036-4583-9B75-4F6023356DAC}" destId="{5FFDD83B-FDD2-4128-943F-BEFE32EE5AB9}" srcOrd="2" destOrd="0" presId="urn:microsoft.com/office/officeart/2005/8/layout/orgChart1"/>
    <dgm:cxn modelId="{E90E9BE7-BA58-4714-9EC8-3CD061FD2F00}" type="presParOf" srcId="{9558B200-6D8C-488A-BC97-25437FE036C9}" destId="{71AAF525-EADA-4CD0-A387-80EC5B906A50}" srcOrd="2" destOrd="0" presId="urn:microsoft.com/office/officeart/2005/8/layout/orgChart1"/>
    <dgm:cxn modelId="{751ADC40-F39A-4710-817E-F3E3D100D8B9}" type="presParOf" srcId="{D44C6E36-895F-4D90-8D09-5AA0BB347AD1}" destId="{2B08CFDC-FFFE-46FD-984E-B72696508C37}" srcOrd="14" destOrd="0" presId="urn:microsoft.com/office/officeart/2005/8/layout/orgChart1"/>
    <dgm:cxn modelId="{8461FC3A-6A93-4383-8835-87D252267860}" type="presParOf" srcId="{D44C6E36-895F-4D90-8D09-5AA0BB347AD1}" destId="{5EA19BDB-E25A-434B-9A76-9DBDFC843735}" srcOrd="15" destOrd="0" presId="urn:microsoft.com/office/officeart/2005/8/layout/orgChart1"/>
    <dgm:cxn modelId="{70B8E002-C41B-4140-B4A4-02046CB189EA}" type="presParOf" srcId="{5EA19BDB-E25A-434B-9A76-9DBDFC843735}" destId="{FD8511B2-ADD4-4E29-AB59-535444BB1DF3}" srcOrd="0" destOrd="0" presId="urn:microsoft.com/office/officeart/2005/8/layout/orgChart1"/>
    <dgm:cxn modelId="{D9F8DDBB-4FF4-4663-9FD0-01C1533237D7}" type="presParOf" srcId="{FD8511B2-ADD4-4E29-AB59-535444BB1DF3}" destId="{C40A23B3-5C12-45C3-9221-B974A6B05D9C}" srcOrd="0" destOrd="0" presId="urn:microsoft.com/office/officeart/2005/8/layout/orgChart1"/>
    <dgm:cxn modelId="{17E158D4-48F7-427F-A098-76E8B69378DB}" type="presParOf" srcId="{FD8511B2-ADD4-4E29-AB59-535444BB1DF3}" destId="{E6E0431E-2C82-44CF-8807-0FA054B35BE0}" srcOrd="1" destOrd="0" presId="urn:microsoft.com/office/officeart/2005/8/layout/orgChart1"/>
    <dgm:cxn modelId="{D9401E68-ED1D-48FA-A0E3-BE666E1261CA}" type="presParOf" srcId="{5EA19BDB-E25A-434B-9A76-9DBDFC843735}" destId="{F63E2950-5BAC-43B4-BD83-75787BD15EAE}" srcOrd="1" destOrd="0" presId="urn:microsoft.com/office/officeart/2005/8/layout/orgChart1"/>
    <dgm:cxn modelId="{2FB2D93E-FF03-456C-9CE1-CDDBAAC18303}" type="presParOf" srcId="{5EA19BDB-E25A-434B-9A76-9DBDFC843735}" destId="{BEC504BA-5E28-4D05-A4BC-DDAA003CE309}" srcOrd="2" destOrd="0" presId="urn:microsoft.com/office/officeart/2005/8/layout/orgChart1"/>
    <dgm:cxn modelId="{D899A8EF-BE64-4089-ACB6-927340CCC33D}" type="presParOf" srcId="{D44C6E36-895F-4D90-8D09-5AA0BB347AD1}" destId="{695A648F-7AFA-4C70-B5C7-B1037B77F485}" srcOrd="16" destOrd="0" presId="urn:microsoft.com/office/officeart/2005/8/layout/orgChart1"/>
    <dgm:cxn modelId="{1AE2D765-62BF-479B-9DF1-760A4B113406}" type="presParOf" srcId="{D44C6E36-895F-4D90-8D09-5AA0BB347AD1}" destId="{0FA8C2E5-0841-4F95-AD53-867520EC5A34}" srcOrd="17" destOrd="0" presId="urn:microsoft.com/office/officeart/2005/8/layout/orgChart1"/>
    <dgm:cxn modelId="{988132CB-7D1E-4037-A9F1-243A34A79FCA}" type="presParOf" srcId="{0FA8C2E5-0841-4F95-AD53-867520EC5A34}" destId="{E8B8C825-BED6-4481-A074-42C01A0618A3}" srcOrd="0" destOrd="0" presId="urn:microsoft.com/office/officeart/2005/8/layout/orgChart1"/>
    <dgm:cxn modelId="{D5F2F119-97B6-417E-B4DE-E1C93CCD5DCF}" type="presParOf" srcId="{E8B8C825-BED6-4481-A074-42C01A0618A3}" destId="{5812DAE2-288A-438E-A862-949E6F5FA9C1}" srcOrd="0" destOrd="0" presId="urn:microsoft.com/office/officeart/2005/8/layout/orgChart1"/>
    <dgm:cxn modelId="{B0288E11-A902-4F90-96BE-23D9A5287E58}" type="presParOf" srcId="{E8B8C825-BED6-4481-A074-42C01A0618A3}" destId="{5B0C19B7-9877-460F-A083-F3C5A4CBD67A}" srcOrd="1" destOrd="0" presId="urn:microsoft.com/office/officeart/2005/8/layout/orgChart1"/>
    <dgm:cxn modelId="{0E2AE0A5-C0F0-4CBD-8223-EE8CFCBF038B}" type="presParOf" srcId="{0FA8C2E5-0841-4F95-AD53-867520EC5A34}" destId="{1BDD75C8-0BC1-4CA0-90C8-560F843B2D4D}" srcOrd="1" destOrd="0" presId="urn:microsoft.com/office/officeart/2005/8/layout/orgChart1"/>
    <dgm:cxn modelId="{7E160951-E039-4179-BCFF-C080C9E86F9F}" type="presParOf" srcId="{0FA8C2E5-0841-4F95-AD53-867520EC5A34}" destId="{3F2777E0-E40E-46DE-8978-CBDF8A637A80}"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Christian Education</a:t>
          </a:r>
          <a:br>
            <a:rPr lang="en-US" dirty="0">
              <a:solidFill>
                <a:schemeClr val="tx1"/>
              </a:solidFill>
            </a:rPr>
          </a:br>
          <a:r>
            <a:rPr lang="en-US" dirty="0">
              <a:solidFill>
                <a:schemeClr val="tx1"/>
              </a:solidFill>
            </a:rPr>
            <a:t>&amp; Discipleship</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DFFCE123-D410-4F93-AB72-A2039D6AB7F6}">
      <dgm:prSet phldrT="[Text]"/>
      <dgm:spPr>
        <a:ln>
          <a:solidFill>
            <a:schemeClr val="tx1"/>
          </a:solidFill>
        </a:ln>
      </dgm:spPr>
      <dgm:t>
        <a:bodyPr/>
        <a:lstStyle/>
        <a:p>
          <a:r>
            <a:rPr lang="en-US" dirty="0">
              <a:solidFill>
                <a:schemeClr val="tx1"/>
              </a:solidFill>
            </a:rPr>
            <a:t>Preschool 3&amp;4 year old combiners</a:t>
          </a:r>
        </a:p>
      </dgm:t>
    </dgm:pt>
    <dgm:pt modelId="{EDDC9DD1-1703-432F-AD2A-7B7AEE2F0DD6}" type="parTrans" cxnId="{3943FFEB-1C2D-4580-80C8-5CBDCF23D1FC}">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9F117DE-1367-4213-A8B3-52DCC44601FA}" type="sibTrans" cxnId="{3943FFEB-1C2D-4580-80C8-5CBDCF23D1FC}">
      <dgm:prSet/>
      <dgm:spPr/>
      <dgm:t>
        <a:bodyPr/>
        <a:lstStyle/>
        <a:p>
          <a:endParaRPr lang="en-US"/>
        </a:p>
      </dgm:t>
    </dgm:pt>
    <dgm:pt modelId="{8D943FDA-AB77-4AC9-962B-ACF0DB6B9EC2}">
      <dgm:prSet phldrT="[Text]"/>
      <dgm:spPr>
        <a:ln>
          <a:solidFill>
            <a:schemeClr val="tx1"/>
          </a:solidFill>
        </a:ln>
      </dgm:spPr>
      <dgm:t>
        <a:bodyPr/>
        <a:lstStyle/>
        <a:p>
          <a:r>
            <a:rPr lang="en-US" dirty="0">
              <a:solidFill>
                <a:schemeClr val="tx1"/>
              </a:solidFill>
            </a:rPr>
            <a:t>K – 1 &amp; 2</a:t>
          </a:r>
        </a:p>
      </dgm:t>
    </dgm:pt>
    <dgm:pt modelId="{6A0BE6A8-6DA4-4DFA-B209-2E353B8D24B1}" type="parTrans" cxnId="{F703CEF8-6EEE-41E8-84F5-E6FFC2078D9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5154EDA-9F5F-46A7-A0E4-AF31D581062B}" type="sibTrans" cxnId="{F703CEF8-6EEE-41E8-84F5-E6FFC2078D96}">
      <dgm:prSet/>
      <dgm:spPr/>
      <dgm:t>
        <a:bodyPr/>
        <a:lstStyle/>
        <a:p>
          <a:endParaRPr lang="en-US"/>
        </a:p>
      </dgm:t>
    </dgm:pt>
    <dgm:pt modelId="{5FA41286-CCE9-433E-9D54-DDF8231FD6CE}">
      <dgm:prSet phldrT="[Text]"/>
      <dgm:spPr>
        <a:ln>
          <a:solidFill>
            <a:schemeClr val="tx1"/>
          </a:solidFill>
        </a:ln>
      </dgm:spPr>
      <dgm:t>
        <a:bodyPr/>
        <a:lstStyle/>
        <a:p>
          <a:r>
            <a:rPr lang="en-US" dirty="0">
              <a:solidFill>
                <a:schemeClr val="tx1"/>
              </a:solidFill>
            </a:rPr>
            <a:t>Sunday Young Adult / College &amp; Careers</a:t>
          </a:r>
        </a:p>
      </dgm:t>
    </dgm:pt>
    <dgm:pt modelId="{6700A03C-99B4-4B23-8FD4-1E99409AE321}" type="parTrans" cxnId="{2CAF5631-A6AC-4B93-885A-6B2D69B43F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2D6FF0A-9ED2-4B8B-AF30-CD8ABCD8C7D2}" type="sibTrans" cxnId="{2CAF5631-A6AC-4B93-885A-6B2D69B43F6D}">
      <dgm:prSet/>
      <dgm:spPr/>
      <dgm:t>
        <a:bodyPr/>
        <a:lstStyle/>
        <a:p>
          <a:endParaRPr lang="en-US"/>
        </a:p>
      </dgm:t>
    </dgm:pt>
    <dgm:pt modelId="{39D06A6D-0ABD-49F3-874E-A242BF99355E}">
      <dgm:prSet phldrT="[Text]"/>
      <dgm:spPr>
        <a:ln>
          <a:solidFill>
            <a:schemeClr val="tx1"/>
          </a:solidFill>
        </a:ln>
      </dgm:spPr>
      <dgm:t>
        <a:bodyPr/>
        <a:lstStyle/>
        <a:p>
          <a:r>
            <a:rPr lang="en-US" dirty="0">
              <a:solidFill>
                <a:schemeClr val="tx1"/>
              </a:solidFill>
            </a:rPr>
            <a:t>Wed. Evening Children’s Ministries</a:t>
          </a:r>
        </a:p>
      </dgm:t>
    </dgm:pt>
    <dgm:pt modelId="{5232AD7E-C1CE-4EA0-B8A1-FD7B7B8AFE3B}" type="parTrans" cxnId="{9C0854DD-B54C-49DE-8C9E-E5BE9FB68F1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F4A4860-64D3-4A07-AC66-0341A033F62F}" type="sibTrans" cxnId="{9C0854DD-B54C-49DE-8C9E-E5BE9FB68F1B}">
      <dgm:prSet/>
      <dgm:spPr/>
      <dgm:t>
        <a:bodyPr/>
        <a:lstStyle/>
        <a:p>
          <a:endParaRPr lang="en-US"/>
        </a:p>
      </dgm:t>
    </dgm:pt>
    <dgm:pt modelId="{D6377DBD-F713-44F4-8D40-38CFEDA00686}">
      <dgm:prSet phldrT="[Text]"/>
      <dgm:spPr>
        <a:ln>
          <a:solidFill>
            <a:schemeClr val="tx1"/>
          </a:solidFill>
        </a:ln>
      </dgm:spPr>
      <dgm:t>
        <a:bodyPr/>
        <a:lstStyle/>
        <a:p>
          <a:r>
            <a:rPr lang="en-US" dirty="0">
              <a:solidFill>
                <a:schemeClr val="tx1"/>
              </a:solidFill>
            </a:rPr>
            <a:t>Sunday Adult Program</a:t>
          </a:r>
        </a:p>
      </dgm:t>
    </dgm:pt>
    <dgm:pt modelId="{51C412B1-9C85-4034-8B25-3A48C2449846}" type="parTrans" cxnId="{06DFA171-3409-4C8C-8DD1-B142CC1E35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1E8F965-DFC8-4684-97AA-A1DFE678C866}" type="sibTrans" cxnId="{06DFA171-3409-4C8C-8DD1-B142CC1E356D}">
      <dgm:prSet/>
      <dgm:spPr/>
      <dgm:t>
        <a:bodyPr/>
        <a:lstStyle/>
        <a:p>
          <a:endParaRPr lang="en-US"/>
        </a:p>
      </dgm:t>
    </dgm:pt>
    <dgm:pt modelId="{11806168-D9F8-488E-AB53-03DDA461BEC3}">
      <dgm:prSet phldrT="[Text]"/>
      <dgm:spPr>
        <a:ln>
          <a:solidFill>
            <a:schemeClr val="tx1"/>
          </a:solidFill>
        </a:ln>
      </dgm:spPr>
      <dgm:t>
        <a:bodyPr/>
        <a:lstStyle/>
        <a:p>
          <a:r>
            <a:rPr lang="en-US" dirty="0">
              <a:solidFill>
                <a:schemeClr val="tx1"/>
              </a:solidFill>
            </a:rPr>
            <a:t>Adult 1</a:t>
          </a:r>
        </a:p>
      </dgm:t>
    </dgm:pt>
    <dgm:pt modelId="{29C49D30-B072-47A0-8926-B8B21A9A0BE3}" type="parTrans" cxnId="{6C004D6D-EBFA-42C5-B6B0-41698D2B444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F7C8611-9392-4008-97D5-9A9BB46BA34C}" type="sibTrans" cxnId="{6C004D6D-EBFA-42C5-B6B0-41698D2B444F}">
      <dgm:prSet/>
      <dgm:spPr/>
      <dgm:t>
        <a:bodyPr/>
        <a:lstStyle/>
        <a:p>
          <a:endParaRPr lang="en-US"/>
        </a:p>
      </dgm:t>
    </dgm:pt>
    <dgm:pt modelId="{12BF0AFD-CB28-4AD7-A351-850D2C1CE54B}">
      <dgm:prSet phldrT="[Text]"/>
      <dgm:spPr>
        <a:ln>
          <a:solidFill>
            <a:schemeClr val="tx1"/>
          </a:solidFill>
        </a:ln>
      </dgm:spPr>
      <dgm:t>
        <a:bodyPr/>
        <a:lstStyle/>
        <a:p>
          <a:r>
            <a:rPr lang="en-US" dirty="0">
              <a:solidFill>
                <a:schemeClr val="tx1"/>
              </a:solidFill>
            </a:rPr>
            <a:t>Sunday Children’s Program</a:t>
          </a:r>
        </a:p>
      </dgm:t>
    </dgm:pt>
    <dgm:pt modelId="{272806E6-3CA2-4470-8E05-E4210CC1A826}" type="sibTrans" cxnId="{F735D504-00EA-42F2-900F-AC81B5ACD614}">
      <dgm:prSet/>
      <dgm:spPr/>
      <dgm:t>
        <a:bodyPr/>
        <a:lstStyle/>
        <a:p>
          <a:endParaRPr lang="en-US"/>
        </a:p>
      </dgm:t>
    </dgm:pt>
    <dgm:pt modelId="{34315774-C1F3-4494-883D-64D9B69DECA5}" type="parTrans" cxnId="{F735D504-00EA-42F2-900F-AC81B5ACD61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89EF1AB-E60A-46E6-9ABC-33C25533BCCE}">
      <dgm:prSet phldrT="[Text]"/>
      <dgm:spPr>
        <a:ln>
          <a:solidFill>
            <a:schemeClr val="tx1"/>
          </a:solidFill>
        </a:ln>
      </dgm:spPr>
      <dgm:t>
        <a:bodyPr/>
        <a:lstStyle/>
        <a:p>
          <a:r>
            <a:rPr lang="en-US" dirty="0">
              <a:solidFill>
                <a:schemeClr val="tx1"/>
              </a:solidFill>
            </a:rPr>
            <a:t>Ladies 2 </a:t>
          </a:r>
        </a:p>
      </dgm:t>
    </dgm:pt>
    <dgm:pt modelId="{4464E51D-833C-402C-A859-A9A81E4799FC}" type="parTrans" cxnId="{01F90D5E-6A16-4183-B800-358B9E03F3D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1A302CF-FA94-4A32-B7BC-5553265CB0D0}" type="sibTrans" cxnId="{01F90D5E-6A16-4183-B800-358B9E03F3D5}">
      <dgm:prSet/>
      <dgm:spPr/>
      <dgm:t>
        <a:bodyPr/>
        <a:lstStyle/>
        <a:p>
          <a:endParaRPr lang="en-US"/>
        </a:p>
      </dgm:t>
    </dgm:pt>
    <dgm:pt modelId="{E4F12C45-0AF2-4BAD-9DDB-80A73132CD20}">
      <dgm:prSet phldrT="[Text]"/>
      <dgm:spPr>
        <a:ln>
          <a:solidFill>
            <a:schemeClr val="tx1"/>
          </a:solidFill>
        </a:ln>
      </dgm:spPr>
      <dgm:t>
        <a:bodyPr/>
        <a:lstStyle/>
        <a:p>
          <a:r>
            <a:rPr lang="en-US" dirty="0">
              <a:solidFill>
                <a:schemeClr val="tx1"/>
              </a:solidFill>
            </a:rPr>
            <a:t>Ladies 3</a:t>
          </a:r>
        </a:p>
      </dgm:t>
    </dgm:pt>
    <dgm:pt modelId="{42ABAFD6-0283-44A2-892D-6FBEF800B8A8}" type="parTrans" cxnId="{33523AD1-D5D2-482A-8E22-89B415C5850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3EB3208-4F69-4D7E-A908-F334B57F8174}" type="sibTrans" cxnId="{33523AD1-D5D2-482A-8E22-89B415C5850B}">
      <dgm:prSet/>
      <dgm:spPr/>
      <dgm:t>
        <a:bodyPr/>
        <a:lstStyle/>
        <a:p>
          <a:endParaRPr lang="en-US"/>
        </a:p>
      </dgm:t>
    </dgm:pt>
    <dgm:pt modelId="{775025D5-BCB7-4060-98B4-D1CEA3DF9DB2}">
      <dgm:prSet phldrT="[Text]"/>
      <dgm:spPr>
        <a:ln>
          <a:solidFill>
            <a:schemeClr val="tx1"/>
          </a:solidFill>
        </a:ln>
      </dgm:spPr>
      <dgm:t>
        <a:bodyPr/>
        <a:lstStyle/>
        <a:p>
          <a:r>
            <a:rPr lang="en-US" dirty="0">
              <a:solidFill>
                <a:schemeClr val="tx1"/>
              </a:solidFill>
            </a:rPr>
            <a:t>Grades 3 – 5</a:t>
          </a:r>
        </a:p>
      </dgm:t>
    </dgm:pt>
    <dgm:pt modelId="{986D55A2-D309-4653-8B57-9C921CA348FB}" type="parTrans" cxnId="{F72C6973-2859-48CF-A091-AEF9C310CDEA}">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AFFD6322-D9CC-4DCF-BD3A-665988E44383}" type="sibTrans" cxnId="{F72C6973-2859-48CF-A091-AEF9C310CDEA}">
      <dgm:prSet/>
      <dgm:spPr/>
      <dgm:t>
        <a:bodyPr/>
        <a:lstStyle/>
        <a:p>
          <a:endParaRPr lang="en-US"/>
        </a:p>
      </dgm:t>
    </dgm:pt>
    <dgm:pt modelId="{FE9A9E17-0D1A-47F7-A0B6-D817CA6EFF3B}">
      <dgm:prSet phldrT="[Text]"/>
      <dgm:spPr>
        <a:ln>
          <a:solidFill>
            <a:schemeClr val="tx1"/>
          </a:solidFill>
        </a:ln>
      </dgm:spPr>
      <dgm:t>
        <a:bodyPr/>
        <a:lstStyle/>
        <a:p>
          <a:r>
            <a:rPr lang="en-US" dirty="0">
              <a:solidFill>
                <a:schemeClr val="tx1"/>
              </a:solidFill>
            </a:rPr>
            <a:t>Middle 6 – 8</a:t>
          </a:r>
        </a:p>
      </dgm:t>
    </dgm:pt>
    <dgm:pt modelId="{4A5FA54A-A4E5-4A54-B2E3-9C7FEEEB771A}" type="parTrans" cxnId="{484399CC-ECED-41B2-AD47-593299D1C40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3F43FEA3-87A7-4E44-9186-DEBE85CA24E3}" type="sibTrans" cxnId="{484399CC-ECED-41B2-AD47-593299D1C40B}">
      <dgm:prSet/>
      <dgm:spPr/>
      <dgm:t>
        <a:bodyPr/>
        <a:lstStyle/>
        <a:p>
          <a:endParaRPr lang="en-US"/>
        </a:p>
      </dgm:t>
    </dgm:pt>
    <dgm:pt modelId="{7E9AAE67-7B86-42FD-A6B9-BD894CE2C8D4}">
      <dgm:prSet phldrT="[Text]"/>
      <dgm:spPr>
        <a:ln>
          <a:solidFill>
            <a:schemeClr val="tx1"/>
          </a:solidFill>
        </a:ln>
      </dgm:spPr>
      <dgm:t>
        <a:bodyPr/>
        <a:lstStyle/>
        <a:p>
          <a:r>
            <a:rPr lang="en-US" dirty="0">
              <a:solidFill>
                <a:schemeClr val="tx1"/>
              </a:solidFill>
            </a:rPr>
            <a:t>Sunday Youth Highschool 9 - 12 </a:t>
          </a:r>
        </a:p>
      </dgm:t>
    </dgm:pt>
    <dgm:pt modelId="{CA3853A4-26D7-421B-A707-C079DB571C10}" type="parTrans" cxnId="{31A295C5-B0B7-46FD-B498-065A58E8564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748A23C-FE7A-4B43-BC8E-2C054B0CD8BF}" type="sibTrans" cxnId="{31A295C5-B0B7-46FD-B498-065A58E8564D}">
      <dgm:prSet/>
      <dgm:spPr/>
      <dgm:t>
        <a:bodyPr/>
        <a:lstStyle/>
        <a:p>
          <a:endParaRPr lang="en-US"/>
        </a:p>
      </dgm:t>
    </dgm:pt>
    <dgm:pt modelId="{2580BFAC-BF97-491E-BFB2-74501F7D89D8}">
      <dgm:prSet phldrT="[Text]"/>
      <dgm:spPr>
        <a:ln>
          <a:solidFill>
            <a:schemeClr val="tx1"/>
          </a:solidFill>
        </a:ln>
      </dgm:spPr>
      <dgm:t>
        <a:bodyPr/>
        <a:lstStyle/>
        <a:p>
          <a:r>
            <a:rPr lang="en-US" dirty="0">
              <a:solidFill>
                <a:schemeClr val="tx1"/>
              </a:solidFill>
            </a:rPr>
            <a:t>New Covenant</a:t>
          </a:r>
        </a:p>
      </dgm:t>
    </dgm:pt>
    <dgm:pt modelId="{6926C426-E071-4CF9-BDAB-8DC4140C2117}" type="parTrans" cxnId="{CAEC0DE0-DA3D-4AA8-B9C1-DFAA099A1CF2}">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0F84487-E532-4A74-B729-85FD57FC7B9F}" type="sibTrans" cxnId="{CAEC0DE0-DA3D-4AA8-B9C1-DFAA099A1CF2}">
      <dgm:prSet/>
      <dgm:spPr/>
      <dgm:t>
        <a:bodyPr/>
        <a:lstStyle/>
        <a:p>
          <a:endParaRPr lang="en-US"/>
        </a:p>
      </dgm:t>
    </dgm:pt>
    <dgm:pt modelId="{A94DFBFE-CDA8-4A38-AE1C-6449EC5A37C2}">
      <dgm:prSet phldrT="[Text]"/>
      <dgm:spPr>
        <a:ln>
          <a:solidFill>
            <a:schemeClr val="tx1"/>
          </a:solidFill>
        </a:ln>
      </dgm:spPr>
      <dgm:t>
        <a:bodyPr/>
        <a:lstStyle/>
        <a:p>
          <a:r>
            <a:rPr lang="en-US" dirty="0">
              <a:solidFill>
                <a:schemeClr val="tx1"/>
              </a:solidFill>
            </a:rPr>
            <a:t>G.A.s</a:t>
          </a:r>
        </a:p>
      </dgm:t>
    </dgm:pt>
    <dgm:pt modelId="{90C4D685-358E-44D9-A628-8B3B5DADFE76}" type="parTrans" cxnId="{B8263BCC-4395-4C43-B6CF-66F2D72C8DE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0A1330C1-8256-43CA-BDFC-8A2CA742F0EB}" type="sibTrans" cxnId="{B8263BCC-4395-4C43-B6CF-66F2D72C8DEF}">
      <dgm:prSet/>
      <dgm:spPr/>
      <dgm:t>
        <a:bodyPr/>
        <a:lstStyle/>
        <a:p>
          <a:endParaRPr lang="en-US"/>
        </a:p>
      </dgm:t>
    </dgm:pt>
    <dgm:pt modelId="{9EB3E7C2-F401-4956-AC03-471BFDA3EF17}">
      <dgm:prSet phldrT="[Text]"/>
      <dgm:spPr>
        <a:ln>
          <a:solidFill>
            <a:schemeClr val="tx1"/>
          </a:solidFill>
        </a:ln>
      </dgm:spPr>
      <dgm:t>
        <a:bodyPr/>
        <a:lstStyle/>
        <a:p>
          <a:r>
            <a:rPr lang="en-US" dirty="0">
              <a:solidFill>
                <a:schemeClr val="tx1"/>
              </a:solidFill>
            </a:rPr>
            <a:t>R.A.s</a:t>
          </a:r>
        </a:p>
      </dgm:t>
    </dgm:pt>
    <dgm:pt modelId="{BBA75811-704E-4132-A07C-5277F83CA69D}" type="parTrans" cxnId="{31ED8A88-5972-4A91-9F19-89A85072008C}">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C4E2730-4753-4D57-819A-27F0D247C56E}" type="sibTrans" cxnId="{31ED8A88-5972-4A91-9F19-89A85072008C}">
      <dgm:prSet/>
      <dgm:spPr/>
      <dgm:t>
        <a:bodyPr/>
        <a:lstStyle/>
        <a:p>
          <a:endParaRPr lang="en-US"/>
        </a:p>
      </dgm:t>
    </dgm:pt>
    <dgm:pt modelId="{A4AD94A9-436C-4C94-934E-AE7C56B7AFA7}">
      <dgm:prSet phldrT="[Text]"/>
      <dgm:spPr>
        <a:ln>
          <a:solidFill>
            <a:schemeClr val="tx1"/>
          </a:solidFill>
        </a:ln>
      </dgm:spPr>
      <dgm:t>
        <a:bodyPr/>
        <a:lstStyle/>
        <a:p>
          <a:r>
            <a:rPr lang="en-US" dirty="0">
              <a:solidFill>
                <a:schemeClr val="tx1"/>
              </a:solidFill>
            </a:rPr>
            <a:t>Mission Friends</a:t>
          </a:r>
        </a:p>
      </dgm:t>
    </dgm:pt>
    <dgm:pt modelId="{9679FC05-F640-456D-BFD7-C7BF10D8FFE4}" type="parTrans" cxnId="{58103A3C-6D09-4214-8EAD-009784C3560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02B3792A-5C03-4B5A-9C50-789A56C3B973}" type="sibTrans" cxnId="{58103A3C-6D09-4214-8EAD-009784C3560F}">
      <dgm:prSet/>
      <dgm:spPr/>
      <dgm:t>
        <a:bodyPr/>
        <a:lstStyle/>
        <a:p>
          <a:endParaRPr lang="en-US"/>
        </a:p>
      </dgm:t>
    </dgm:pt>
    <dgm:pt modelId="{6BA60356-8FCC-4791-99C1-AFD62FF05F5A}">
      <dgm:prSet phldrT="[Text]"/>
      <dgm:spPr>
        <a:ln>
          <a:solidFill>
            <a:schemeClr val="tx1"/>
          </a:solidFill>
        </a:ln>
      </dgm:spPr>
      <dgm:t>
        <a:bodyPr/>
        <a:lstStyle/>
        <a:p>
          <a:r>
            <a:rPr lang="en-US" dirty="0">
              <a:solidFill>
                <a:schemeClr val="tx1"/>
              </a:solidFill>
            </a:rPr>
            <a:t>Sunday Evening Children</a:t>
          </a:r>
        </a:p>
      </dgm:t>
    </dgm:pt>
    <dgm:pt modelId="{76BB77E0-C834-40C5-B24A-65105D267949}" type="parTrans" cxnId="{7F924ECB-0654-4989-8BAB-1A44ADB81E1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ED936817-1210-47C6-9A88-FE52C96D602D}" type="sibTrans" cxnId="{7F924ECB-0654-4989-8BAB-1A44ADB81E10}">
      <dgm:prSet/>
      <dgm:spPr/>
      <dgm:t>
        <a:bodyPr/>
        <a:lstStyle/>
        <a:p>
          <a:endParaRPr lang="en-US"/>
        </a:p>
      </dgm:t>
    </dgm:pt>
    <dgm:pt modelId="{FB30273B-4A2D-4D28-AEE3-AE5138993490}">
      <dgm:prSet phldrT="[Text]"/>
      <dgm:spPr>
        <a:ln>
          <a:solidFill>
            <a:schemeClr val="tx1"/>
          </a:solidFill>
        </a:ln>
      </dgm:spPr>
      <dgm:t>
        <a:bodyPr/>
        <a:lstStyle/>
        <a:p>
          <a:r>
            <a:rPr lang="en-US" dirty="0">
              <a:solidFill>
                <a:schemeClr val="tx1"/>
              </a:solidFill>
            </a:rPr>
            <a:t>Word of Life – Olympians </a:t>
          </a:r>
          <a:br>
            <a:rPr lang="en-US" dirty="0">
              <a:solidFill>
                <a:schemeClr val="tx1"/>
              </a:solidFill>
            </a:rPr>
          </a:br>
          <a:r>
            <a:rPr lang="en-US" dirty="0">
              <a:solidFill>
                <a:schemeClr val="tx1"/>
              </a:solidFill>
            </a:rPr>
            <a:t>Ages 7-8</a:t>
          </a:r>
        </a:p>
      </dgm:t>
    </dgm:pt>
    <dgm:pt modelId="{851FBB17-0F63-4621-8AC3-ED5B26423DB6}" type="parTrans" cxnId="{F020DABD-CA7F-4D83-B608-3BDAFE3BFAF1}">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BADC35D-D652-4171-9595-52AD2B44B92A}" type="sibTrans" cxnId="{F020DABD-CA7F-4D83-B608-3BDAFE3BFAF1}">
      <dgm:prSet/>
      <dgm:spPr/>
      <dgm:t>
        <a:bodyPr/>
        <a:lstStyle/>
        <a:p>
          <a:endParaRPr lang="en-US"/>
        </a:p>
      </dgm:t>
    </dgm:pt>
    <dgm:pt modelId="{D9F1A2D9-76E7-41A1-8CB3-4F4D8A6F997A}">
      <dgm:prSet phldrT="[Text]"/>
      <dgm:spPr>
        <a:ln>
          <a:solidFill>
            <a:schemeClr val="tx1"/>
          </a:solidFill>
        </a:ln>
      </dgm:spPr>
      <dgm:t>
        <a:bodyPr/>
        <a:lstStyle/>
        <a:p>
          <a:r>
            <a:rPr lang="en-US" dirty="0">
              <a:solidFill>
                <a:schemeClr val="tx1"/>
              </a:solidFill>
            </a:rPr>
            <a:t>Word of Life – Gopher Buddies Ages 4 - 6</a:t>
          </a:r>
        </a:p>
      </dgm:t>
    </dgm:pt>
    <dgm:pt modelId="{30CC3E10-6B89-4472-80A4-95674C884679}" type="parTrans" cxnId="{74F06F63-6C25-4D6B-9EC7-028675D9072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4F90D26-178A-4171-8090-36D80E0E277C}" type="sibTrans" cxnId="{74F06F63-6C25-4D6B-9EC7-028675D90726}">
      <dgm:prSet/>
      <dgm:spPr/>
      <dgm:t>
        <a:bodyPr/>
        <a:lstStyle/>
        <a:p>
          <a:endParaRPr lang="en-US"/>
        </a:p>
      </dgm:t>
    </dgm:pt>
    <dgm:pt modelId="{2428E9C5-FF42-401B-BA12-9A9C703C1A9D}">
      <dgm:prSet phldrT="[Text]"/>
      <dgm:spPr>
        <a:ln>
          <a:solidFill>
            <a:schemeClr val="tx1"/>
          </a:solidFill>
        </a:ln>
      </dgm:spPr>
      <dgm:t>
        <a:bodyPr/>
        <a:lstStyle/>
        <a:p>
          <a:r>
            <a:rPr lang="en-US" dirty="0">
              <a:solidFill>
                <a:schemeClr val="tx1"/>
              </a:solidFill>
            </a:rPr>
            <a:t>Media &amp; Library</a:t>
          </a:r>
        </a:p>
      </dgm:t>
    </dgm:pt>
    <dgm:pt modelId="{8065AB26-6C7B-4D47-97E5-1FFA81B8EE09}" type="parTrans" cxnId="{4386BEFC-B95F-4490-BE5E-9D4CF6FE6BF7}">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7174FC6-F317-46E2-B8C4-69801FCFD0AA}" type="sibTrans" cxnId="{4386BEFC-B95F-4490-BE5E-9D4CF6FE6BF7}">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0" presStyleCnt="1" custLinFactNeighborX="637" custLinFactNeighborY="-71">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14A68242-E6C3-4650-AB8B-8A371A0A91CB}" type="pres">
      <dgm:prSet presAssocID="{51C412B1-9C85-4034-8B25-3A48C2449846}" presName="Name37" presStyleLbl="parChTrans1D2" presStyleIdx="0" presStyleCnt="7"/>
      <dgm:spPr/>
    </dgm:pt>
    <dgm:pt modelId="{393F66C7-F8AB-4C0E-B56C-E42D0D365C40}" type="pres">
      <dgm:prSet presAssocID="{D6377DBD-F713-44F4-8D40-38CFEDA00686}" presName="hierRoot2" presStyleCnt="0">
        <dgm:presLayoutVars>
          <dgm:hierBranch val="init"/>
        </dgm:presLayoutVars>
      </dgm:prSet>
      <dgm:spPr/>
    </dgm:pt>
    <dgm:pt modelId="{E6D35958-80C0-4595-85E9-9C138D8E7BB0}" type="pres">
      <dgm:prSet presAssocID="{D6377DBD-F713-44F4-8D40-38CFEDA00686}" presName="rootComposite" presStyleCnt="0"/>
      <dgm:spPr/>
    </dgm:pt>
    <dgm:pt modelId="{28AF429C-A53E-4F94-ADD8-F71F8C5B3E9A}" type="pres">
      <dgm:prSet presAssocID="{D6377DBD-F713-44F4-8D40-38CFEDA00686}" presName="rootText" presStyleLbl="node2" presStyleIdx="0" presStyleCnt="7" custLinFactNeighborY="-968">
        <dgm:presLayoutVars>
          <dgm:chPref val="3"/>
        </dgm:presLayoutVars>
      </dgm:prSet>
      <dgm:spPr/>
    </dgm:pt>
    <dgm:pt modelId="{1E6B8780-5E96-4836-8269-3A69117B5D63}" type="pres">
      <dgm:prSet presAssocID="{D6377DBD-F713-44F4-8D40-38CFEDA00686}" presName="rootConnector" presStyleLbl="node2" presStyleIdx="0" presStyleCnt="7"/>
      <dgm:spPr/>
    </dgm:pt>
    <dgm:pt modelId="{F6BD1D6B-E252-4B72-BCE6-36343ECA7072}" type="pres">
      <dgm:prSet presAssocID="{D6377DBD-F713-44F4-8D40-38CFEDA00686}" presName="hierChild4" presStyleCnt="0"/>
      <dgm:spPr/>
    </dgm:pt>
    <dgm:pt modelId="{F6505062-C83B-4D9C-AD8B-5B284415B0C9}" type="pres">
      <dgm:prSet presAssocID="{29C49D30-B072-47A0-8926-B8B21A9A0BE3}" presName="Name37" presStyleLbl="parChTrans1D3" presStyleIdx="0" presStyleCnt="13"/>
      <dgm:spPr/>
    </dgm:pt>
    <dgm:pt modelId="{C4C93B06-2914-4336-9F6A-997016A798BF}" type="pres">
      <dgm:prSet presAssocID="{11806168-D9F8-488E-AB53-03DDA461BEC3}" presName="hierRoot2" presStyleCnt="0">
        <dgm:presLayoutVars>
          <dgm:hierBranch val="init"/>
        </dgm:presLayoutVars>
      </dgm:prSet>
      <dgm:spPr/>
    </dgm:pt>
    <dgm:pt modelId="{0D2B7F07-3A84-4576-B44A-1C5EB79C9FB1}" type="pres">
      <dgm:prSet presAssocID="{11806168-D9F8-488E-AB53-03DDA461BEC3}" presName="rootComposite" presStyleCnt="0"/>
      <dgm:spPr/>
    </dgm:pt>
    <dgm:pt modelId="{DDCAD43F-76D7-4E31-A086-3DBBEF52E629}" type="pres">
      <dgm:prSet presAssocID="{11806168-D9F8-488E-AB53-03DDA461BEC3}" presName="rootText" presStyleLbl="node3" presStyleIdx="0" presStyleCnt="13">
        <dgm:presLayoutVars>
          <dgm:chPref val="3"/>
        </dgm:presLayoutVars>
      </dgm:prSet>
      <dgm:spPr/>
    </dgm:pt>
    <dgm:pt modelId="{C294610E-B605-4898-BC3E-0C0F6F6F9760}" type="pres">
      <dgm:prSet presAssocID="{11806168-D9F8-488E-AB53-03DDA461BEC3}" presName="rootConnector" presStyleLbl="node3" presStyleIdx="0" presStyleCnt="13"/>
      <dgm:spPr/>
    </dgm:pt>
    <dgm:pt modelId="{49F56A4E-88D7-41DD-831C-6B05F7E85D58}" type="pres">
      <dgm:prSet presAssocID="{11806168-D9F8-488E-AB53-03DDA461BEC3}" presName="hierChild4" presStyleCnt="0"/>
      <dgm:spPr/>
    </dgm:pt>
    <dgm:pt modelId="{3934DBD2-CA69-4B11-A8B9-FA5C009898DB}" type="pres">
      <dgm:prSet presAssocID="{11806168-D9F8-488E-AB53-03DDA461BEC3}" presName="hierChild5" presStyleCnt="0"/>
      <dgm:spPr/>
    </dgm:pt>
    <dgm:pt modelId="{1F3DDB78-B936-422A-B932-3C94AC0D3B2D}" type="pres">
      <dgm:prSet presAssocID="{4464E51D-833C-402C-A859-A9A81E4799FC}" presName="Name37" presStyleLbl="parChTrans1D3" presStyleIdx="1" presStyleCnt="13"/>
      <dgm:spPr/>
    </dgm:pt>
    <dgm:pt modelId="{7011A558-1B54-474D-A9A1-42633980A9C1}" type="pres">
      <dgm:prSet presAssocID="{C89EF1AB-E60A-46E6-9ABC-33C25533BCCE}" presName="hierRoot2" presStyleCnt="0">
        <dgm:presLayoutVars>
          <dgm:hierBranch val="init"/>
        </dgm:presLayoutVars>
      </dgm:prSet>
      <dgm:spPr/>
    </dgm:pt>
    <dgm:pt modelId="{04DAE3F3-64F4-4EEE-B147-7F79C46B5487}" type="pres">
      <dgm:prSet presAssocID="{C89EF1AB-E60A-46E6-9ABC-33C25533BCCE}" presName="rootComposite" presStyleCnt="0"/>
      <dgm:spPr/>
    </dgm:pt>
    <dgm:pt modelId="{84A429B8-966B-40D3-9287-56D70F319B29}" type="pres">
      <dgm:prSet presAssocID="{C89EF1AB-E60A-46E6-9ABC-33C25533BCCE}" presName="rootText" presStyleLbl="node3" presStyleIdx="1" presStyleCnt="13">
        <dgm:presLayoutVars>
          <dgm:chPref val="3"/>
        </dgm:presLayoutVars>
      </dgm:prSet>
      <dgm:spPr/>
    </dgm:pt>
    <dgm:pt modelId="{AB1D8165-617C-4981-A3F6-BBD33E548509}" type="pres">
      <dgm:prSet presAssocID="{C89EF1AB-E60A-46E6-9ABC-33C25533BCCE}" presName="rootConnector" presStyleLbl="node3" presStyleIdx="1" presStyleCnt="13"/>
      <dgm:spPr/>
    </dgm:pt>
    <dgm:pt modelId="{49660FAB-3F41-4F43-9207-2386D89DC6A0}" type="pres">
      <dgm:prSet presAssocID="{C89EF1AB-E60A-46E6-9ABC-33C25533BCCE}" presName="hierChild4" presStyleCnt="0"/>
      <dgm:spPr/>
    </dgm:pt>
    <dgm:pt modelId="{C1A9A909-1733-4C69-83BD-2343FE6C604D}" type="pres">
      <dgm:prSet presAssocID="{C89EF1AB-E60A-46E6-9ABC-33C25533BCCE}" presName="hierChild5" presStyleCnt="0"/>
      <dgm:spPr/>
    </dgm:pt>
    <dgm:pt modelId="{455534A7-D2BD-44DC-9EEA-BE6290A4A9F4}" type="pres">
      <dgm:prSet presAssocID="{42ABAFD6-0283-44A2-892D-6FBEF800B8A8}" presName="Name37" presStyleLbl="parChTrans1D3" presStyleIdx="2" presStyleCnt="13"/>
      <dgm:spPr/>
    </dgm:pt>
    <dgm:pt modelId="{611DADD6-5C1E-412C-BC6A-D3145D39ACB4}" type="pres">
      <dgm:prSet presAssocID="{E4F12C45-0AF2-4BAD-9DDB-80A73132CD20}" presName="hierRoot2" presStyleCnt="0">
        <dgm:presLayoutVars>
          <dgm:hierBranch val="init"/>
        </dgm:presLayoutVars>
      </dgm:prSet>
      <dgm:spPr/>
    </dgm:pt>
    <dgm:pt modelId="{5060AE84-F8F2-4F95-B615-1FB74AF1AFB3}" type="pres">
      <dgm:prSet presAssocID="{E4F12C45-0AF2-4BAD-9DDB-80A73132CD20}" presName="rootComposite" presStyleCnt="0"/>
      <dgm:spPr/>
    </dgm:pt>
    <dgm:pt modelId="{5174A745-4993-4AD2-990B-E447118C286B}" type="pres">
      <dgm:prSet presAssocID="{E4F12C45-0AF2-4BAD-9DDB-80A73132CD20}" presName="rootText" presStyleLbl="node3" presStyleIdx="2" presStyleCnt="13">
        <dgm:presLayoutVars>
          <dgm:chPref val="3"/>
        </dgm:presLayoutVars>
      </dgm:prSet>
      <dgm:spPr/>
    </dgm:pt>
    <dgm:pt modelId="{2EAAF10F-4846-4538-8A79-63A8F761EC3D}" type="pres">
      <dgm:prSet presAssocID="{E4F12C45-0AF2-4BAD-9DDB-80A73132CD20}" presName="rootConnector" presStyleLbl="node3" presStyleIdx="2" presStyleCnt="13"/>
      <dgm:spPr/>
    </dgm:pt>
    <dgm:pt modelId="{AA886E91-2745-4EB3-A1F3-CD9CD447FBD4}" type="pres">
      <dgm:prSet presAssocID="{E4F12C45-0AF2-4BAD-9DDB-80A73132CD20}" presName="hierChild4" presStyleCnt="0"/>
      <dgm:spPr/>
    </dgm:pt>
    <dgm:pt modelId="{BD74DC32-1247-4BF9-9F04-621D7AD6A372}" type="pres">
      <dgm:prSet presAssocID="{E4F12C45-0AF2-4BAD-9DDB-80A73132CD20}" presName="hierChild5" presStyleCnt="0"/>
      <dgm:spPr/>
    </dgm:pt>
    <dgm:pt modelId="{FD1248DE-248C-4CB5-B94D-B554A862EDA7}" type="pres">
      <dgm:prSet presAssocID="{6926C426-E071-4CF9-BDAB-8DC4140C2117}" presName="Name37" presStyleLbl="parChTrans1D3" presStyleIdx="3" presStyleCnt="13"/>
      <dgm:spPr/>
    </dgm:pt>
    <dgm:pt modelId="{8E9BD1E1-7831-4F26-8FBB-1BF2E65E7F77}" type="pres">
      <dgm:prSet presAssocID="{2580BFAC-BF97-491E-BFB2-74501F7D89D8}" presName="hierRoot2" presStyleCnt="0">
        <dgm:presLayoutVars>
          <dgm:hierBranch val="init"/>
        </dgm:presLayoutVars>
      </dgm:prSet>
      <dgm:spPr/>
    </dgm:pt>
    <dgm:pt modelId="{EDD02086-380D-4E8D-A616-7063DA69C3E9}" type="pres">
      <dgm:prSet presAssocID="{2580BFAC-BF97-491E-BFB2-74501F7D89D8}" presName="rootComposite" presStyleCnt="0"/>
      <dgm:spPr/>
    </dgm:pt>
    <dgm:pt modelId="{35313364-70FF-43A9-9633-60B3B28EC936}" type="pres">
      <dgm:prSet presAssocID="{2580BFAC-BF97-491E-BFB2-74501F7D89D8}" presName="rootText" presStyleLbl="node3" presStyleIdx="3" presStyleCnt="13">
        <dgm:presLayoutVars>
          <dgm:chPref val="3"/>
        </dgm:presLayoutVars>
      </dgm:prSet>
      <dgm:spPr/>
    </dgm:pt>
    <dgm:pt modelId="{06C98803-7319-4E42-BAB0-392F98131156}" type="pres">
      <dgm:prSet presAssocID="{2580BFAC-BF97-491E-BFB2-74501F7D89D8}" presName="rootConnector" presStyleLbl="node3" presStyleIdx="3" presStyleCnt="13"/>
      <dgm:spPr/>
    </dgm:pt>
    <dgm:pt modelId="{3AC4219E-5556-4D00-9FFD-AB62499BF12D}" type="pres">
      <dgm:prSet presAssocID="{2580BFAC-BF97-491E-BFB2-74501F7D89D8}" presName="hierChild4" presStyleCnt="0"/>
      <dgm:spPr/>
    </dgm:pt>
    <dgm:pt modelId="{B1FE8318-194F-499C-B8F9-C28448252DA0}" type="pres">
      <dgm:prSet presAssocID="{2580BFAC-BF97-491E-BFB2-74501F7D89D8}" presName="hierChild5" presStyleCnt="0"/>
      <dgm:spPr/>
    </dgm:pt>
    <dgm:pt modelId="{CF7FD88C-605D-4D47-AAE0-573175FC80C3}" type="pres">
      <dgm:prSet presAssocID="{D6377DBD-F713-44F4-8D40-38CFEDA00686}" presName="hierChild5" presStyleCnt="0"/>
      <dgm:spPr/>
    </dgm:pt>
    <dgm:pt modelId="{39478A50-F89C-40E0-8C93-F4A7E65F0948}" type="pres">
      <dgm:prSet presAssocID="{34315774-C1F3-4494-883D-64D9B69DECA5}" presName="Name37" presStyleLbl="parChTrans1D2" presStyleIdx="1" presStyleCnt="7"/>
      <dgm:spPr/>
    </dgm:pt>
    <dgm:pt modelId="{0763A945-C753-4578-AC61-F1E48A6E0BA8}" type="pres">
      <dgm:prSet presAssocID="{12BF0AFD-CB28-4AD7-A351-850D2C1CE54B}" presName="hierRoot2" presStyleCnt="0">
        <dgm:presLayoutVars>
          <dgm:hierBranch val="init"/>
        </dgm:presLayoutVars>
      </dgm:prSet>
      <dgm:spPr/>
    </dgm:pt>
    <dgm:pt modelId="{B10931C8-D4A5-4D4B-BBF8-05BCF4F46F58}" type="pres">
      <dgm:prSet presAssocID="{12BF0AFD-CB28-4AD7-A351-850D2C1CE54B}" presName="rootComposite" presStyleCnt="0"/>
      <dgm:spPr/>
    </dgm:pt>
    <dgm:pt modelId="{1FC0A95D-FE56-4A5B-A03B-D81401053D71}" type="pres">
      <dgm:prSet presAssocID="{12BF0AFD-CB28-4AD7-A351-850D2C1CE54B}" presName="rootText" presStyleLbl="node2" presStyleIdx="1" presStyleCnt="7" custLinFactNeighborY="-956">
        <dgm:presLayoutVars>
          <dgm:chPref val="3"/>
        </dgm:presLayoutVars>
      </dgm:prSet>
      <dgm:spPr/>
    </dgm:pt>
    <dgm:pt modelId="{509CFAF2-9208-49B1-A27B-1550A611BEA6}" type="pres">
      <dgm:prSet presAssocID="{12BF0AFD-CB28-4AD7-A351-850D2C1CE54B}" presName="rootConnector" presStyleLbl="node2" presStyleIdx="1" presStyleCnt="7"/>
      <dgm:spPr/>
    </dgm:pt>
    <dgm:pt modelId="{CA08213D-1CF8-497A-8C2B-5F8AC8648C93}" type="pres">
      <dgm:prSet presAssocID="{12BF0AFD-CB28-4AD7-A351-850D2C1CE54B}" presName="hierChild4" presStyleCnt="0"/>
      <dgm:spPr/>
    </dgm:pt>
    <dgm:pt modelId="{0581ADF8-EB3B-4DC8-A3B9-C26A9C774723}" type="pres">
      <dgm:prSet presAssocID="{EDDC9DD1-1703-432F-AD2A-7B7AEE2F0DD6}" presName="Name37" presStyleLbl="parChTrans1D3" presStyleIdx="4" presStyleCnt="13"/>
      <dgm:spPr/>
    </dgm:pt>
    <dgm:pt modelId="{C5CFFB3F-5BF9-4A08-88F8-E104B5685F6D}" type="pres">
      <dgm:prSet presAssocID="{DFFCE123-D410-4F93-AB72-A2039D6AB7F6}" presName="hierRoot2" presStyleCnt="0">
        <dgm:presLayoutVars>
          <dgm:hierBranch val="init"/>
        </dgm:presLayoutVars>
      </dgm:prSet>
      <dgm:spPr/>
    </dgm:pt>
    <dgm:pt modelId="{B234F2AD-F780-4D28-BD54-E039CBFC3B56}" type="pres">
      <dgm:prSet presAssocID="{DFFCE123-D410-4F93-AB72-A2039D6AB7F6}" presName="rootComposite" presStyleCnt="0"/>
      <dgm:spPr/>
    </dgm:pt>
    <dgm:pt modelId="{86CD47A2-E73B-42EA-881C-AB577308B278}" type="pres">
      <dgm:prSet presAssocID="{DFFCE123-D410-4F93-AB72-A2039D6AB7F6}" presName="rootText" presStyleLbl="node3" presStyleIdx="4" presStyleCnt="13">
        <dgm:presLayoutVars>
          <dgm:chPref val="3"/>
        </dgm:presLayoutVars>
      </dgm:prSet>
      <dgm:spPr/>
    </dgm:pt>
    <dgm:pt modelId="{F2C2B832-AADF-43A9-BC9C-B6B27523442D}" type="pres">
      <dgm:prSet presAssocID="{DFFCE123-D410-4F93-AB72-A2039D6AB7F6}" presName="rootConnector" presStyleLbl="node3" presStyleIdx="4" presStyleCnt="13"/>
      <dgm:spPr/>
    </dgm:pt>
    <dgm:pt modelId="{8EB40630-30FB-4A94-8A3F-652A0918E42B}" type="pres">
      <dgm:prSet presAssocID="{DFFCE123-D410-4F93-AB72-A2039D6AB7F6}" presName="hierChild4" presStyleCnt="0"/>
      <dgm:spPr/>
    </dgm:pt>
    <dgm:pt modelId="{73F36803-C2C1-4C77-BF3D-AA3F71D19323}" type="pres">
      <dgm:prSet presAssocID="{DFFCE123-D410-4F93-AB72-A2039D6AB7F6}" presName="hierChild5" presStyleCnt="0"/>
      <dgm:spPr/>
    </dgm:pt>
    <dgm:pt modelId="{9E139250-B3D0-4430-8144-9D6E8A3BFBA6}" type="pres">
      <dgm:prSet presAssocID="{6A0BE6A8-6DA4-4DFA-B209-2E353B8D24B1}" presName="Name37" presStyleLbl="parChTrans1D3" presStyleIdx="5" presStyleCnt="13"/>
      <dgm:spPr/>
    </dgm:pt>
    <dgm:pt modelId="{C8002281-B6AD-47CD-B14F-FDEA1FF3D032}" type="pres">
      <dgm:prSet presAssocID="{8D943FDA-AB77-4AC9-962B-ACF0DB6B9EC2}" presName="hierRoot2" presStyleCnt="0">
        <dgm:presLayoutVars>
          <dgm:hierBranch val="init"/>
        </dgm:presLayoutVars>
      </dgm:prSet>
      <dgm:spPr/>
    </dgm:pt>
    <dgm:pt modelId="{9180D606-D3AE-430D-873A-2F654CAF6C24}" type="pres">
      <dgm:prSet presAssocID="{8D943FDA-AB77-4AC9-962B-ACF0DB6B9EC2}" presName="rootComposite" presStyleCnt="0"/>
      <dgm:spPr/>
    </dgm:pt>
    <dgm:pt modelId="{7EFD5699-F709-4850-BAB9-5BD2140D14C6}" type="pres">
      <dgm:prSet presAssocID="{8D943FDA-AB77-4AC9-962B-ACF0DB6B9EC2}" presName="rootText" presStyleLbl="node3" presStyleIdx="5" presStyleCnt="13">
        <dgm:presLayoutVars>
          <dgm:chPref val="3"/>
        </dgm:presLayoutVars>
      </dgm:prSet>
      <dgm:spPr/>
    </dgm:pt>
    <dgm:pt modelId="{668BB3AA-5608-4902-897C-AE202E527B37}" type="pres">
      <dgm:prSet presAssocID="{8D943FDA-AB77-4AC9-962B-ACF0DB6B9EC2}" presName="rootConnector" presStyleLbl="node3" presStyleIdx="5" presStyleCnt="13"/>
      <dgm:spPr/>
    </dgm:pt>
    <dgm:pt modelId="{7E4F4C33-9C8D-4A1E-A3BE-049E701D0C9A}" type="pres">
      <dgm:prSet presAssocID="{8D943FDA-AB77-4AC9-962B-ACF0DB6B9EC2}" presName="hierChild4" presStyleCnt="0"/>
      <dgm:spPr/>
    </dgm:pt>
    <dgm:pt modelId="{CA9F48D5-0F14-4ADD-989D-7E821E278330}" type="pres">
      <dgm:prSet presAssocID="{8D943FDA-AB77-4AC9-962B-ACF0DB6B9EC2}" presName="hierChild5" presStyleCnt="0"/>
      <dgm:spPr/>
    </dgm:pt>
    <dgm:pt modelId="{152A3689-BB06-4C98-A3B3-5027ED078A44}" type="pres">
      <dgm:prSet presAssocID="{986D55A2-D309-4653-8B57-9C921CA348FB}" presName="Name37" presStyleLbl="parChTrans1D3" presStyleIdx="6" presStyleCnt="13"/>
      <dgm:spPr/>
    </dgm:pt>
    <dgm:pt modelId="{6E9C69CD-7F59-438C-83FB-5414D19AA664}" type="pres">
      <dgm:prSet presAssocID="{775025D5-BCB7-4060-98B4-D1CEA3DF9DB2}" presName="hierRoot2" presStyleCnt="0">
        <dgm:presLayoutVars>
          <dgm:hierBranch val="init"/>
        </dgm:presLayoutVars>
      </dgm:prSet>
      <dgm:spPr/>
    </dgm:pt>
    <dgm:pt modelId="{F9C86A09-D0B6-4BD1-997B-C7DD3850BB50}" type="pres">
      <dgm:prSet presAssocID="{775025D5-BCB7-4060-98B4-D1CEA3DF9DB2}" presName="rootComposite" presStyleCnt="0"/>
      <dgm:spPr/>
    </dgm:pt>
    <dgm:pt modelId="{FA28E9DA-82B5-4CDD-ADB3-7095CEE46D84}" type="pres">
      <dgm:prSet presAssocID="{775025D5-BCB7-4060-98B4-D1CEA3DF9DB2}" presName="rootText" presStyleLbl="node3" presStyleIdx="6" presStyleCnt="13">
        <dgm:presLayoutVars>
          <dgm:chPref val="3"/>
        </dgm:presLayoutVars>
      </dgm:prSet>
      <dgm:spPr/>
    </dgm:pt>
    <dgm:pt modelId="{EFCF8384-8B18-47A5-9FE2-BA03DABA9375}" type="pres">
      <dgm:prSet presAssocID="{775025D5-BCB7-4060-98B4-D1CEA3DF9DB2}" presName="rootConnector" presStyleLbl="node3" presStyleIdx="6" presStyleCnt="13"/>
      <dgm:spPr/>
    </dgm:pt>
    <dgm:pt modelId="{BC00C2AC-D37F-4B3A-9E91-DAF22B715546}" type="pres">
      <dgm:prSet presAssocID="{775025D5-BCB7-4060-98B4-D1CEA3DF9DB2}" presName="hierChild4" presStyleCnt="0"/>
      <dgm:spPr/>
    </dgm:pt>
    <dgm:pt modelId="{8ADFFE9F-49D3-49C4-805A-D77ADBDC0E05}" type="pres">
      <dgm:prSet presAssocID="{775025D5-BCB7-4060-98B4-D1CEA3DF9DB2}" presName="hierChild5" presStyleCnt="0"/>
      <dgm:spPr/>
    </dgm:pt>
    <dgm:pt modelId="{9F6080E3-264B-4A0B-89C6-2BA7C0FEF488}" type="pres">
      <dgm:prSet presAssocID="{4A5FA54A-A4E5-4A54-B2E3-9C7FEEEB771A}" presName="Name37" presStyleLbl="parChTrans1D3" presStyleIdx="7" presStyleCnt="13"/>
      <dgm:spPr/>
    </dgm:pt>
    <dgm:pt modelId="{5DB7F16D-3E26-46E0-AC62-4CB0A2F0FAD0}" type="pres">
      <dgm:prSet presAssocID="{FE9A9E17-0D1A-47F7-A0B6-D817CA6EFF3B}" presName="hierRoot2" presStyleCnt="0">
        <dgm:presLayoutVars>
          <dgm:hierBranch val="init"/>
        </dgm:presLayoutVars>
      </dgm:prSet>
      <dgm:spPr/>
    </dgm:pt>
    <dgm:pt modelId="{E72FAD9F-9904-4BE9-A087-975DB05EA6A4}" type="pres">
      <dgm:prSet presAssocID="{FE9A9E17-0D1A-47F7-A0B6-D817CA6EFF3B}" presName="rootComposite" presStyleCnt="0"/>
      <dgm:spPr/>
    </dgm:pt>
    <dgm:pt modelId="{2D6726F6-1824-4786-80BE-7341216C5AF4}" type="pres">
      <dgm:prSet presAssocID="{FE9A9E17-0D1A-47F7-A0B6-D817CA6EFF3B}" presName="rootText" presStyleLbl="node3" presStyleIdx="7" presStyleCnt="13">
        <dgm:presLayoutVars>
          <dgm:chPref val="3"/>
        </dgm:presLayoutVars>
      </dgm:prSet>
      <dgm:spPr/>
    </dgm:pt>
    <dgm:pt modelId="{86336E42-3F75-42BC-83A2-AC3104158460}" type="pres">
      <dgm:prSet presAssocID="{FE9A9E17-0D1A-47F7-A0B6-D817CA6EFF3B}" presName="rootConnector" presStyleLbl="node3" presStyleIdx="7" presStyleCnt="13"/>
      <dgm:spPr/>
    </dgm:pt>
    <dgm:pt modelId="{17CF5CE1-833B-4FC5-865B-FA6F16C1AA1C}" type="pres">
      <dgm:prSet presAssocID="{FE9A9E17-0D1A-47F7-A0B6-D817CA6EFF3B}" presName="hierChild4" presStyleCnt="0"/>
      <dgm:spPr/>
    </dgm:pt>
    <dgm:pt modelId="{B2C56B91-F5B6-43BD-B622-18789006B57A}" type="pres">
      <dgm:prSet presAssocID="{FE9A9E17-0D1A-47F7-A0B6-D817CA6EFF3B}" presName="hierChild5" presStyleCnt="0"/>
      <dgm:spPr/>
    </dgm:pt>
    <dgm:pt modelId="{81927282-FC9F-4CE9-99DB-165CA1A0894A}" type="pres">
      <dgm:prSet presAssocID="{12BF0AFD-CB28-4AD7-A351-850D2C1CE54B}" presName="hierChild5" presStyleCnt="0"/>
      <dgm:spPr/>
    </dgm:pt>
    <dgm:pt modelId="{59B14356-5B5F-41E5-93F0-4761B4016375}" type="pres">
      <dgm:prSet presAssocID="{CA3853A4-26D7-421B-A707-C079DB571C10}" presName="Name37" presStyleLbl="parChTrans1D2" presStyleIdx="2" presStyleCnt="7"/>
      <dgm:spPr/>
    </dgm:pt>
    <dgm:pt modelId="{96090834-D88F-443C-81AE-25861A8F7959}" type="pres">
      <dgm:prSet presAssocID="{7E9AAE67-7B86-42FD-A6B9-BD894CE2C8D4}" presName="hierRoot2" presStyleCnt="0">
        <dgm:presLayoutVars>
          <dgm:hierBranch val="init"/>
        </dgm:presLayoutVars>
      </dgm:prSet>
      <dgm:spPr/>
    </dgm:pt>
    <dgm:pt modelId="{A641B1A3-F3EE-4EF1-8C8B-84E5F0680D69}" type="pres">
      <dgm:prSet presAssocID="{7E9AAE67-7B86-42FD-A6B9-BD894CE2C8D4}" presName="rootComposite" presStyleCnt="0"/>
      <dgm:spPr/>
    </dgm:pt>
    <dgm:pt modelId="{2ADB33BD-50A1-4260-B604-C84B35F170AA}" type="pres">
      <dgm:prSet presAssocID="{7E9AAE67-7B86-42FD-A6B9-BD894CE2C8D4}" presName="rootText" presStyleLbl="node2" presStyleIdx="2" presStyleCnt="7" custLinFactNeighborX="-478" custLinFactNeighborY="-956">
        <dgm:presLayoutVars>
          <dgm:chPref val="3"/>
        </dgm:presLayoutVars>
      </dgm:prSet>
      <dgm:spPr/>
    </dgm:pt>
    <dgm:pt modelId="{FAD36972-F32C-4A0E-8A38-4270736A6546}" type="pres">
      <dgm:prSet presAssocID="{7E9AAE67-7B86-42FD-A6B9-BD894CE2C8D4}" presName="rootConnector" presStyleLbl="node2" presStyleIdx="2" presStyleCnt="7"/>
      <dgm:spPr/>
    </dgm:pt>
    <dgm:pt modelId="{7C9CF646-423B-4986-ADA3-3CF82ACD83C6}" type="pres">
      <dgm:prSet presAssocID="{7E9AAE67-7B86-42FD-A6B9-BD894CE2C8D4}" presName="hierChild4" presStyleCnt="0"/>
      <dgm:spPr/>
    </dgm:pt>
    <dgm:pt modelId="{9A26B6DF-164F-4A6D-B81A-13031183BBC9}" type="pres">
      <dgm:prSet presAssocID="{7E9AAE67-7B86-42FD-A6B9-BD894CE2C8D4}" presName="hierChild5" presStyleCnt="0"/>
      <dgm:spPr/>
    </dgm:pt>
    <dgm:pt modelId="{2450DE61-A49E-4106-9E76-E4CD7ACFD25D}" type="pres">
      <dgm:prSet presAssocID="{6700A03C-99B4-4B23-8FD4-1E99409AE321}" presName="Name37" presStyleLbl="parChTrans1D2" presStyleIdx="3" presStyleCnt="7"/>
      <dgm:spPr/>
    </dgm:pt>
    <dgm:pt modelId="{63ED3D37-BEDD-493F-9E1E-77BF9948C70E}" type="pres">
      <dgm:prSet presAssocID="{5FA41286-CCE9-433E-9D54-DDF8231FD6CE}" presName="hierRoot2" presStyleCnt="0">
        <dgm:presLayoutVars>
          <dgm:hierBranch val="init"/>
        </dgm:presLayoutVars>
      </dgm:prSet>
      <dgm:spPr/>
    </dgm:pt>
    <dgm:pt modelId="{90E88B07-54AD-402B-AAE8-3F5DB28DC7F6}" type="pres">
      <dgm:prSet presAssocID="{5FA41286-CCE9-433E-9D54-DDF8231FD6CE}" presName="rootComposite" presStyleCnt="0"/>
      <dgm:spPr/>
    </dgm:pt>
    <dgm:pt modelId="{ABCFCD97-4A0F-493A-8553-DA7DBB04D5E7}" type="pres">
      <dgm:prSet presAssocID="{5FA41286-CCE9-433E-9D54-DDF8231FD6CE}" presName="rootText" presStyleLbl="node2" presStyleIdx="3" presStyleCnt="7" custLinFactNeighborX="636" custLinFactNeighborY="956">
        <dgm:presLayoutVars>
          <dgm:chPref val="3"/>
        </dgm:presLayoutVars>
      </dgm:prSet>
      <dgm:spPr/>
    </dgm:pt>
    <dgm:pt modelId="{AF143FDF-3B71-4385-AC88-C0A3468EEC11}" type="pres">
      <dgm:prSet presAssocID="{5FA41286-CCE9-433E-9D54-DDF8231FD6CE}" presName="rootConnector" presStyleLbl="node2" presStyleIdx="3" presStyleCnt="7"/>
      <dgm:spPr/>
    </dgm:pt>
    <dgm:pt modelId="{9257A4C3-0245-460B-85BD-BED0B6CDAEC7}" type="pres">
      <dgm:prSet presAssocID="{5FA41286-CCE9-433E-9D54-DDF8231FD6CE}" presName="hierChild4" presStyleCnt="0"/>
      <dgm:spPr/>
    </dgm:pt>
    <dgm:pt modelId="{FB866443-771D-415E-A574-FD5F9692B066}" type="pres">
      <dgm:prSet presAssocID="{5FA41286-CCE9-433E-9D54-DDF8231FD6CE}" presName="hierChild5" presStyleCnt="0"/>
      <dgm:spPr/>
    </dgm:pt>
    <dgm:pt modelId="{4423E417-075A-447D-BE30-AEB6946B5733}" type="pres">
      <dgm:prSet presAssocID="{76BB77E0-C834-40C5-B24A-65105D267949}" presName="Name37" presStyleLbl="parChTrans1D2" presStyleIdx="4" presStyleCnt="7"/>
      <dgm:spPr/>
    </dgm:pt>
    <dgm:pt modelId="{A795E4E8-16BD-416D-90BD-C1BC881BB39F}" type="pres">
      <dgm:prSet presAssocID="{6BA60356-8FCC-4791-99C1-AFD62FF05F5A}" presName="hierRoot2" presStyleCnt="0">
        <dgm:presLayoutVars>
          <dgm:hierBranch val="init"/>
        </dgm:presLayoutVars>
      </dgm:prSet>
      <dgm:spPr/>
    </dgm:pt>
    <dgm:pt modelId="{DFC789BA-B6B7-49E8-9FA0-B2242CC7D2D2}" type="pres">
      <dgm:prSet presAssocID="{6BA60356-8FCC-4791-99C1-AFD62FF05F5A}" presName="rootComposite" presStyleCnt="0"/>
      <dgm:spPr/>
    </dgm:pt>
    <dgm:pt modelId="{16E5301B-AAE1-4016-A9F7-C4B7877DC4B1}" type="pres">
      <dgm:prSet presAssocID="{6BA60356-8FCC-4791-99C1-AFD62FF05F5A}" presName="rootText" presStyleLbl="node2" presStyleIdx="4" presStyleCnt="7" custLinFactNeighborX="0" custLinFactNeighborY="-956">
        <dgm:presLayoutVars>
          <dgm:chPref val="3"/>
        </dgm:presLayoutVars>
      </dgm:prSet>
      <dgm:spPr/>
    </dgm:pt>
    <dgm:pt modelId="{E9F3EB22-481C-4847-8923-E1C4381E16DD}" type="pres">
      <dgm:prSet presAssocID="{6BA60356-8FCC-4791-99C1-AFD62FF05F5A}" presName="rootConnector" presStyleLbl="node2" presStyleIdx="4" presStyleCnt="7"/>
      <dgm:spPr/>
    </dgm:pt>
    <dgm:pt modelId="{8BF6A433-E1AF-4237-A0E3-D62324C4F4A0}" type="pres">
      <dgm:prSet presAssocID="{6BA60356-8FCC-4791-99C1-AFD62FF05F5A}" presName="hierChild4" presStyleCnt="0"/>
      <dgm:spPr/>
    </dgm:pt>
    <dgm:pt modelId="{1ED007C8-AB3D-462C-A4DF-A28AA32C8E01}" type="pres">
      <dgm:prSet presAssocID="{851FBB17-0F63-4621-8AC3-ED5B26423DB6}" presName="Name37" presStyleLbl="parChTrans1D3" presStyleIdx="8" presStyleCnt="13"/>
      <dgm:spPr/>
    </dgm:pt>
    <dgm:pt modelId="{B59A2FA2-5940-4DEF-967F-5319EE9FDE9A}" type="pres">
      <dgm:prSet presAssocID="{FB30273B-4A2D-4D28-AEE3-AE5138993490}" presName="hierRoot2" presStyleCnt="0">
        <dgm:presLayoutVars>
          <dgm:hierBranch val="init"/>
        </dgm:presLayoutVars>
      </dgm:prSet>
      <dgm:spPr/>
    </dgm:pt>
    <dgm:pt modelId="{11AD3E28-29FB-488A-BFD3-FCDCC10F5F3D}" type="pres">
      <dgm:prSet presAssocID="{FB30273B-4A2D-4D28-AEE3-AE5138993490}" presName="rootComposite" presStyleCnt="0"/>
      <dgm:spPr/>
    </dgm:pt>
    <dgm:pt modelId="{5865B1CA-E11E-4EAC-8B14-816D60B3286A}" type="pres">
      <dgm:prSet presAssocID="{FB30273B-4A2D-4D28-AEE3-AE5138993490}" presName="rootText" presStyleLbl="node3" presStyleIdx="8" presStyleCnt="13">
        <dgm:presLayoutVars>
          <dgm:chPref val="3"/>
        </dgm:presLayoutVars>
      </dgm:prSet>
      <dgm:spPr/>
    </dgm:pt>
    <dgm:pt modelId="{BD4593A9-DC23-4BD1-9356-1B7FDDF03553}" type="pres">
      <dgm:prSet presAssocID="{FB30273B-4A2D-4D28-AEE3-AE5138993490}" presName="rootConnector" presStyleLbl="node3" presStyleIdx="8" presStyleCnt="13"/>
      <dgm:spPr/>
    </dgm:pt>
    <dgm:pt modelId="{D70CB67A-65B4-49ED-8F8F-54264B340589}" type="pres">
      <dgm:prSet presAssocID="{FB30273B-4A2D-4D28-AEE3-AE5138993490}" presName="hierChild4" presStyleCnt="0"/>
      <dgm:spPr/>
    </dgm:pt>
    <dgm:pt modelId="{ED7CD16C-DD06-4530-B42E-8DDE8387892A}" type="pres">
      <dgm:prSet presAssocID="{FB30273B-4A2D-4D28-AEE3-AE5138993490}" presName="hierChild5" presStyleCnt="0"/>
      <dgm:spPr/>
    </dgm:pt>
    <dgm:pt modelId="{88104F45-598F-4320-961E-B2DD345C4B41}" type="pres">
      <dgm:prSet presAssocID="{30CC3E10-6B89-4472-80A4-95674C884679}" presName="Name37" presStyleLbl="parChTrans1D3" presStyleIdx="9" presStyleCnt="13"/>
      <dgm:spPr/>
    </dgm:pt>
    <dgm:pt modelId="{D578E7F0-978A-46EF-A715-2898FA25C25A}" type="pres">
      <dgm:prSet presAssocID="{D9F1A2D9-76E7-41A1-8CB3-4F4D8A6F997A}" presName="hierRoot2" presStyleCnt="0">
        <dgm:presLayoutVars>
          <dgm:hierBranch val="init"/>
        </dgm:presLayoutVars>
      </dgm:prSet>
      <dgm:spPr/>
    </dgm:pt>
    <dgm:pt modelId="{6724673C-1651-4672-B348-44669CF0A380}" type="pres">
      <dgm:prSet presAssocID="{D9F1A2D9-76E7-41A1-8CB3-4F4D8A6F997A}" presName="rootComposite" presStyleCnt="0"/>
      <dgm:spPr/>
    </dgm:pt>
    <dgm:pt modelId="{9BBE5A3B-67B1-4239-A95C-F68F778E45EB}" type="pres">
      <dgm:prSet presAssocID="{D9F1A2D9-76E7-41A1-8CB3-4F4D8A6F997A}" presName="rootText" presStyleLbl="node3" presStyleIdx="9" presStyleCnt="13">
        <dgm:presLayoutVars>
          <dgm:chPref val="3"/>
        </dgm:presLayoutVars>
      </dgm:prSet>
      <dgm:spPr/>
    </dgm:pt>
    <dgm:pt modelId="{EF944582-7B9D-4A68-BDFD-7DEBB1640E55}" type="pres">
      <dgm:prSet presAssocID="{D9F1A2D9-76E7-41A1-8CB3-4F4D8A6F997A}" presName="rootConnector" presStyleLbl="node3" presStyleIdx="9" presStyleCnt="13"/>
      <dgm:spPr/>
    </dgm:pt>
    <dgm:pt modelId="{99E753E9-6A1C-4688-96DD-99FF2A500AEE}" type="pres">
      <dgm:prSet presAssocID="{D9F1A2D9-76E7-41A1-8CB3-4F4D8A6F997A}" presName="hierChild4" presStyleCnt="0"/>
      <dgm:spPr/>
    </dgm:pt>
    <dgm:pt modelId="{893635D2-4DEC-461A-9098-830C07472455}" type="pres">
      <dgm:prSet presAssocID="{D9F1A2D9-76E7-41A1-8CB3-4F4D8A6F997A}" presName="hierChild5" presStyleCnt="0"/>
      <dgm:spPr/>
    </dgm:pt>
    <dgm:pt modelId="{BD2CA2FC-D3CE-4ED9-8ABF-3758213F421E}" type="pres">
      <dgm:prSet presAssocID="{6BA60356-8FCC-4791-99C1-AFD62FF05F5A}" presName="hierChild5" presStyleCnt="0"/>
      <dgm:spPr/>
    </dgm:pt>
    <dgm:pt modelId="{F217C7BB-6298-42AF-B4FC-E7023DA9CDDC}" type="pres">
      <dgm:prSet presAssocID="{5232AD7E-C1CE-4EA0-B8A1-FD7B7B8AFE3B}" presName="Name37" presStyleLbl="parChTrans1D2" presStyleIdx="5" presStyleCnt="7"/>
      <dgm:spPr/>
    </dgm:pt>
    <dgm:pt modelId="{17CB5A01-06E8-4AAF-B8F7-8463BF883C3F}" type="pres">
      <dgm:prSet presAssocID="{39D06A6D-0ABD-49F3-874E-A242BF99355E}" presName="hierRoot2" presStyleCnt="0">
        <dgm:presLayoutVars>
          <dgm:hierBranch val="init"/>
        </dgm:presLayoutVars>
      </dgm:prSet>
      <dgm:spPr/>
    </dgm:pt>
    <dgm:pt modelId="{10B2EAEB-3009-49B6-874D-0ADAE89B5639}" type="pres">
      <dgm:prSet presAssocID="{39D06A6D-0ABD-49F3-874E-A242BF99355E}" presName="rootComposite" presStyleCnt="0"/>
      <dgm:spPr/>
    </dgm:pt>
    <dgm:pt modelId="{086C47AC-CACD-44FD-950B-FFEC561B9660}" type="pres">
      <dgm:prSet presAssocID="{39D06A6D-0ABD-49F3-874E-A242BF99355E}" presName="rootText" presStyleLbl="node2" presStyleIdx="5" presStyleCnt="7" custLinFactNeighborX="956" custLinFactNeighborY="-956">
        <dgm:presLayoutVars>
          <dgm:chPref val="3"/>
        </dgm:presLayoutVars>
      </dgm:prSet>
      <dgm:spPr/>
    </dgm:pt>
    <dgm:pt modelId="{5DC22383-8407-419A-A4FB-AECAC16BDBF5}" type="pres">
      <dgm:prSet presAssocID="{39D06A6D-0ABD-49F3-874E-A242BF99355E}" presName="rootConnector" presStyleLbl="node2" presStyleIdx="5" presStyleCnt="7"/>
      <dgm:spPr/>
    </dgm:pt>
    <dgm:pt modelId="{ED1DBD5A-FB9E-48EF-8F5C-AEB3035CF41D}" type="pres">
      <dgm:prSet presAssocID="{39D06A6D-0ABD-49F3-874E-A242BF99355E}" presName="hierChild4" presStyleCnt="0"/>
      <dgm:spPr/>
    </dgm:pt>
    <dgm:pt modelId="{DD3C50DA-FA05-45F5-9382-BEC9B9DFF46B}" type="pres">
      <dgm:prSet presAssocID="{90C4D685-358E-44D9-A628-8B3B5DADFE76}" presName="Name37" presStyleLbl="parChTrans1D3" presStyleIdx="10" presStyleCnt="13"/>
      <dgm:spPr/>
    </dgm:pt>
    <dgm:pt modelId="{4DB40C71-1329-48EA-A0D1-4AB8392EFE2C}" type="pres">
      <dgm:prSet presAssocID="{A94DFBFE-CDA8-4A38-AE1C-6449EC5A37C2}" presName="hierRoot2" presStyleCnt="0">
        <dgm:presLayoutVars>
          <dgm:hierBranch val="init"/>
        </dgm:presLayoutVars>
      </dgm:prSet>
      <dgm:spPr/>
    </dgm:pt>
    <dgm:pt modelId="{02646886-2D1B-4F29-80E1-B2E8D646153E}" type="pres">
      <dgm:prSet presAssocID="{A94DFBFE-CDA8-4A38-AE1C-6449EC5A37C2}" presName="rootComposite" presStyleCnt="0"/>
      <dgm:spPr/>
    </dgm:pt>
    <dgm:pt modelId="{0BF41590-378A-4470-A7B2-B6ABA3A4C5F4}" type="pres">
      <dgm:prSet presAssocID="{A94DFBFE-CDA8-4A38-AE1C-6449EC5A37C2}" presName="rootText" presStyleLbl="node3" presStyleIdx="10" presStyleCnt="13">
        <dgm:presLayoutVars>
          <dgm:chPref val="3"/>
        </dgm:presLayoutVars>
      </dgm:prSet>
      <dgm:spPr/>
    </dgm:pt>
    <dgm:pt modelId="{5D508952-1DCD-4DA0-A6AB-22FEBEC22099}" type="pres">
      <dgm:prSet presAssocID="{A94DFBFE-CDA8-4A38-AE1C-6449EC5A37C2}" presName="rootConnector" presStyleLbl="node3" presStyleIdx="10" presStyleCnt="13"/>
      <dgm:spPr/>
    </dgm:pt>
    <dgm:pt modelId="{9577E24A-61C9-4FC6-94FA-FFB560C594DD}" type="pres">
      <dgm:prSet presAssocID="{A94DFBFE-CDA8-4A38-AE1C-6449EC5A37C2}" presName="hierChild4" presStyleCnt="0"/>
      <dgm:spPr/>
    </dgm:pt>
    <dgm:pt modelId="{5484D9DF-3596-4674-9CCA-4712F61654A3}" type="pres">
      <dgm:prSet presAssocID="{A94DFBFE-CDA8-4A38-AE1C-6449EC5A37C2}" presName="hierChild5" presStyleCnt="0"/>
      <dgm:spPr/>
    </dgm:pt>
    <dgm:pt modelId="{64FBA248-A670-4144-A6AE-E1B7FB7EDF3C}" type="pres">
      <dgm:prSet presAssocID="{BBA75811-704E-4132-A07C-5277F83CA69D}" presName="Name37" presStyleLbl="parChTrans1D3" presStyleIdx="11" presStyleCnt="13"/>
      <dgm:spPr/>
    </dgm:pt>
    <dgm:pt modelId="{52F217EF-3CDD-4643-9FB6-336188C7B251}" type="pres">
      <dgm:prSet presAssocID="{9EB3E7C2-F401-4956-AC03-471BFDA3EF17}" presName="hierRoot2" presStyleCnt="0">
        <dgm:presLayoutVars>
          <dgm:hierBranch val="init"/>
        </dgm:presLayoutVars>
      </dgm:prSet>
      <dgm:spPr/>
    </dgm:pt>
    <dgm:pt modelId="{5C634251-8977-4D8F-940A-FA6E5CFF7552}" type="pres">
      <dgm:prSet presAssocID="{9EB3E7C2-F401-4956-AC03-471BFDA3EF17}" presName="rootComposite" presStyleCnt="0"/>
      <dgm:spPr/>
    </dgm:pt>
    <dgm:pt modelId="{517B47BD-4832-4C53-8F8C-B8305EBCDC40}" type="pres">
      <dgm:prSet presAssocID="{9EB3E7C2-F401-4956-AC03-471BFDA3EF17}" presName="rootText" presStyleLbl="node3" presStyleIdx="11" presStyleCnt="13">
        <dgm:presLayoutVars>
          <dgm:chPref val="3"/>
        </dgm:presLayoutVars>
      </dgm:prSet>
      <dgm:spPr/>
    </dgm:pt>
    <dgm:pt modelId="{7A770899-5BB7-4088-B485-1B96738EB8BD}" type="pres">
      <dgm:prSet presAssocID="{9EB3E7C2-F401-4956-AC03-471BFDA3EF17}" presName="rootConnector" presStyleLbl="node3" presStyleIdx="11" presStyleCnt="13"/>
      <dgm:spPr/>
    </dgm:pt>
    <dgm:pt modelId="{D3651B2F-2012-46A6-8441-DB0992EFC67D}" type="pres">
      <dgm:prSet presAssocID="{9EB3E7C2-F401-4956-AC03-471BFDA3EF17}" presName="hierChild4" presStyleCnt="0"/>
      <dgm:spPr/>
    </dgm:pt>
    <dgm:pt modelId="{7FC1E482-199F-4BF3-AACC-BE371B0CF1A1}" type="pres">
      <dgm:prSet presAssocID="{9EB3E7C2-F401-4956-AC03-471BFDA3EF17}" presName="hierChild5" presStyleCnt="0"/>
      <dgm:spPr/>
    </dgm:pt>
    <dgm:pt modelId="{4E1AB440-D357-4206-BAE6-A4BC5D4B70D7}" type="pres">
      <dgm:prSet presAssocID="{9679FC05-F640-456D-BFD7-C7BF10D8FFE4}" presName="Name37" presStyleLbl="parChTrans1D3" presStyleIdx="12" presStyleCnt="13"/>
      <dgm:spPr/>
    </dgm:pt>
    <dgm:pt modelId="{F9229065-A9FE-4A1A-91BA-E23ED5B1596B}" type="pres">
      <dgm:prSet presAssocID="{A4AD94A9-436C-4C94-934E-AE7C56B7AFA7}" presName="hierRoot2" presStyleCnt="0">
        <dgm:presLayoutVars>
          <dgm:hierBranch val="init"/>
        </dgm:presLayoutVars>
      </dgm:prSet>
      <dgm:spPr/>
    </dgm:pt>
    <dgm:pt modelId="{29FBD129-A378-4552-92C3-8822487F5AC0}" type="pres">
      <dgm:prSet presAssocID="{A4AD94A9-436C-4C94-934E-AE7C56B7AFA7}" presName="rootComposite" presStyleCnt="0"/>
      <dgm:spPr/>
    </dgm:pt>
    <dgm:pt modelId="{97A52021-D4CF-47A7-89BB-1866475B9785}" type="pres">
      <dgm:prSet presAssocID="{A4AD94A9-436C-4C94-934E-AE7C56B7AFA7}" presName="rootText" presStyleLbl="node3" presStyleIdx="12" presStyleCnt="13">
        <dgm:presLayoutVars>
          <dgm:chPref val="3"/>
        </dgm:presLayoutVars>
      </dgm:prSet>
      <dgm:spPr/>
    </dgm:pt>
    <dgm:pt modelId="{EF397374-9C5C-4918-BFEC-07B4292B72C4}" type="pres">
      <dgm:prSet presAssocID="{A4AD94A9-436C-4C94-934E-AE7C56B7AFA7}" presName="rootConnector" presStyleLbl="node3" presStyleIdx="12" presStyleCnt="13"/>
      <dgm:spPr/>
    </dgm:pt>
    <dgm:pt modelId="{45BDEF9A-5F63-4F85-BE14-003AB1B604D3}" type="pres">
      <dgm:prSet presAssocID="{A4AD94A9-436C-4C94-934E-AE7C56B7AFA7}" presName="hierChild4" presStyleCnt="0"/>
      <dgm:spPr/>
    </dgm:pt>
    <dgm:pt modelId="{2710AB99-EECF-4EB6-9935-5BDE7FA895C4}" type="pres">
      <dgm:prSet presAssocID="{A4AD94A9-436C-4C94-934E-AE7C56B7AFA7}" presName="hierChild5" presStyleCnt="0"/>
      <dgm:spPr/>
    </dgm:pt>
    <dgm:pt modelId="{F47DD75D-7630-44C7-96DD-9C50457120A9}" type="pres">
      <dgm:prSet presAssocID="{39D06A6D-0ABD-49F3-874E-A242BF99355E}" presName="hierChild5" presStyleCnt="0"/>
      <dgm:spPr/>
    </dgm:pt>
    <dgm:pt modelId="{C4F42768-800C-4E85-B952-7E8EA65CEA84}" type="pres">
      <dgm:prSet presAssocID="{8065AB26-6C7B-4D47-97E5-1FFA81B8EE09}" presName="Name37" presStyleLbl="parChTrans1D2" presStyleIdx="6" presStyleCnt="7"/>
      <dgm:spPr/>
    </dgm:pt>
    <dgm:pt modelId="{72A6A96A-CAFB-4C35-998E-81D57567A4C4}" type="pres">
      <dgm:prSet presAssocID="{2428E9C5-FF42-401B-BA12-9A9C703C1A9D}" presName="hierRoot2" presStyleCnt="0">
        <dgm:presLayoutVars>
          <dgm:hierBranch val="init"/>
        </dgm:presLayoutVars>
      </dgm:prSet>
      <dgm:spPr/>
    </dgm:pt>
    <dgm:pt modelId="{BDADE8FF-48FA-4001-A6D2-7F8513548088}" type="pres">
      <dgm:prSet presAssocID="{2428E9C5-FF42-401B-BA12-9A9C703C1A9D}" presName="rootComposite" presStyleCnt="0"/>
      <dgm:spPr/>
    </dgm:pt>
    <dgm:pt modelId="{02932330-8543-4130-99F4-48006800880B}" type="pres">
      <dgm:prSet presAssocID="{2428E9C5-FF42-401B-BA12-9A9C703C1A9D}" presName="rootText" presStyleLbl="node2" presStyleIdx="6" presStyleCnt="7" custLinFactNeighborX="956" custLinFactNeighborY="-956">
        <dgm:presLayoutVars>
          <dgm:chPref val="3"/>
        </dgm:presLayoutVars>
      </dgm:prSet>
      <dgm:spPr/>
    </dgm:pt>
    <dgm:pt modelId="{F092521B-3D44-4018-943F-33B7E2FF9D7F}" type="pres">
      <dgm:prSet presAssocID="{2428E9C5-FF42-401B-BA12-9A9C703C1A9D}" presName="rootConnector" presStyleLbl="node2" presStyleIdx="6" presStyleCnt="7"/>
      <dgm:spPr/>
    </dgm:pt>
    <dgm:pt modelId="{02F04359-97BE-443B-A850-BADECFC27799}" type="pres">
      <dgm:prSet presAssocID="{2428E9C5-FF42-401B-BA12-9A9C703C1A9D}" presName="hierChild4" presStyleCnt="0"/>
      <dgm:spPr/>
    </dgm:pt>
    <dgm:pt modelId="{F5238755-6A36-4CC9-A3F2-8E14B9858BF3}" type="pres">
      <dgm:prSet presAssocID="{2428E9C5-FF42-401B-BA12-9A9C703C1A9D}" presName="hierChild5" presStyleCnt="0"/>
      <dgm:spPr/>
    </dgm:pt>
    <dgm:pt modelId="{D4FBC06F-860E-48F4-A108-270DA4AEBAF8}" type="pres">
      <dgm:prSet presAssocID="{9D657760-9371-4F5C-8687-C29C027389A1}" presName="hierChild3" presStyleCnt="0"/>
      <dgm:spPr/>
    </dgm:pt>
  </dgm:ptLst>
  <dgm:cxnLst>
    <dgm:cxn modelId="{B6FF5801-2A9F-44F5-B2FA-8886716BAC49}" type="presOf" srcId="{42ABAFD6-0283-44A2-892D-6FBEF800B8A8}" destId="{455534A7-D2BD-44DC-9EEA-BE6290A4A9F4}" srcOrd="0" destOrd="0" presId="urn:microsoft.com/office/officeart/2005/8/layout/orgChart1"/>
    <dgm:cxn modelId="{DB68C402-E3CA-4073-8CEF-3B9F7F6D678A}" type="presOf" srcId="{9D657760-9371-4F5C-8687-C29C027389A1}" destId="{5C9D309D-5C84-4A84-869C-4C385BE61658}" srcOrd="0"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F735D504-00EA-42F2-900F-AC81B5ACD614}" srcId="{9D657760-9371-4F5C-8687-C29C027389A1}" destId="{12BF0AFD-CB28-4AD7-A351-850D2C1CE54B}" srcOrd="1" destOrd="0" parTransId="{34315774-C1F3-4494-883D-64D9B69DECA5}" sibTransId="{272806E6-3CA2-4470-8E05-E4210CC1A826}"/>
    <dgm:cxn modelId="{0DE2F204-8E6E-490C-B477-8369928AD972}" type="presOf" srcId="{9679FC05-F640-456D-BFD7-C7BF10D8FFE4}" destId="{4E1AB440-D357-4206-BAE6-A4BC5D4B70D7}" srcOrd="0" destOrd="0" presId="urn:microsoft.com/office/officeart/2005/8/layout/orgChart1"/>
    <dgm:cxn modelId="{9076D308-788A-49D3-93F8-C7A7C11B615A}" type="presOf" srcId="{6A0BE6A8-6DA4-4DFA-B209-2E353B8D24B1}" destId="{9E139250-B3D0-4430-8144-9D6E8A3BFBA6}" srcOrd="0" destOrd="0" presId="urn:microsoft.com/office/officeart/2005/8/layout/orgChart1"/>
    <dgm:cxn modelId="{50A4370A-B23A-4D7D-B109-54B6C39CC850}" type="presOf" srcId="{E4F12C45-0AF2-4BAD-9DDB-80A73132CD20}" destId="{2EAAF10F-4846-4538-8A79-63A8F761EC3D}" srcOrd="1" destOrd="0" presId="urn:microsoft.com/office/officeart/2005/8/layout/orgChart1"/>
    <dgm:cxn modelId="{5F574D11-2B83-4BB4-BAE6-3D36ECD1D4C8}" type="presOf" srcId="{8065AB26-6C7B-4D47-97E5-1FFA81B8EE09}" destId="{C4F42768-800C-4E85-B952-7E8EA65CEA84}" srcOrd="0" destOrd="0" presId="urn:microsoft.com/office/officeart/2005/8/layout/orgChart1"/>
    <dgm:cxn modelId="{25104813-7327-4C8F-9E5D-3F73FB5252A4}" type="presOf" srcId="{A94DFBFE-CDA8-4A38-AE1C-6449EC5A37C2}" destId="{0BF41590-378A-4470-A7B2-B6ABA3A4C5F4}" srcOrd="0" destOrd="0" presId="urn:microsoft.com/office/officeart/2005/8/layout/orgChart1"/>
    <dgm:cxn modelId="{4A2AED14-45C7-47C9-BEB6-0DB317468372}" type="presOf" srcId="{6BA60356-8FCC-4791-99C1-AFD62FF05F5A}" destId="{16E5301B-AAE1-4016-A9F7-C4B7877DC4B1}" srcOrd="0" destOrd="0" presId="urn:microsoft.com/office/officeart/2005/8/layout/orgChart1"/>
    <dgm:cxn modelId="{4160AC15-C2E8-4D16-AD63-A5F2B789657F}" type="presOf" srcId="{E4F12C45-0AF2-4BAD-9DDB-80A73132CD20}" destId="{5174A745-4993-4AD2-990B-E447118C286B}" srcOrd="0" destOrd="0" presId="urn:microsoft.com/office/officeart/2005/8/layout/orgChart1"/>
    <dgm:cxn modelId="{8F72E719-7363-4A9E-82CB-785F17A09446}" type="presOf" srcId="{4464E51D-833C-402C-A859-A9A81E4799FC}" destId="{1F3DDB78-B936-422A-B932-3C94AC0D3B2D}" srcOrd="0" destOrd="0" presId="urn:microsoft.com/office/officeart/2005/8/layout/orgChart1"/>
    <dgm:cxn modelId="{648C351A-F2BE-4D65-91DC-BE728D6E074B}" type="presOf" srcId="{76BB77E0-C834-40C5-B24A-65105D267949}" destId="{4423E417-075A-447D-BE30-AEB6946B5733}" srcOrd="0" destOrd="0" presId="urn:microsoft.com/office/officeart/2005/8/layout/orgChart1"/>
    <dgm:cxn modelId="{6F77701D-CD76-4CCD-8DB1-27973CA03540}" type="presOf" srcId="{5232AD7E-C1CE-4EA0-B8A1-FD7B7B8AFE3B}" destId="{F217C7BB-6298-42AF-B4FC-E7023DA9CDDC}" srcOrd="0" destOrd="0" presId="urn:microsoft.com/office/officeart/2005/8/layout/orgChart1"/>
    <dgm:cxn modelId="{7E7A201E-FF18-4D56-A3F2-69C812172FD1}" type="presOf" srcId="{D6377DBD-F713-44F4-8D40-38CFEDA00686}" destId="{28AF429C-A53E-4F94-ADD8-F71F8C5B3E9A}" srcOrd="0" destOrd="0" presId="urn:microsoft.com/office/officeart/2005/8/layout/orgChart1"/>
    <dgm:cxn modelId="{C148691F-228F-4C01-AC05-253C0BF04EB7}" type="presOf" srcId="{12BF0AFD-CB28-4AD7-A351-850D2C1CE54B}" destId="{1FC0A95D-FE56-4A5B-A03B-D81401053D71}" srcOrd="0" destOrd="0" presId="urn:microsoft.com/office/officeart/2005/8/layout/orgChart1"/>
    <dgm:cxn modelId="{908BB91F-4563-419D-BAD4-870D0356989D}" type="presOf" srcId="{851FBB17-0F63-4621-8AC3-ED5B26423DB6}" destId="{1ED007C8-AB3D-462C-A4DF-A28AA32C8E01}" srcOrd="0" destOrd="0" presId="urn:microsoft.com/office/officeart/2005/8/layout/orgChart1"/>
    <dgm:cxn modelId="{08F9A025-3622-40AF-92E7-42EDD8AFE767}" type="presOf" srcId="{DFFCE123-D410-4F93-AB72-A2039D6AB7F6}" destId="{86CD47A2-E73B-42EA-881C-AB577308B278}" srcOrd="0" destOrd="0" presId="urn:microsoft.com/office/officeart/2005/8/layout/orgChart1"/>
    <dgm:cxn modelId="{5BC40428-B481-4140-B258-0F506465A4D0}" type="presOf" srcId="{2428E9C5-FF42-401B-BA12-9A9C703C1A9D}" destId="{02932330-8543-4130-99F4-48006800880B}" srcOrd="0" destOrd="0" presId="urn:microsoft.com/office/officeart/2005/8/layout/orgChart1"/>
    <dgm:cxn modelId="{44FD5930-841E-473A-A2A5-94179C943380}" type="presOf" srcId="{30CC3E10-6B89-4472-80A4-95674C884679}" destId="{88104F45-598F-4320-961E-B2DD345C4B41}" srcOrd="0" destOrd="0" presId="urn:microsoft.com/office/officeart/2005/8/layout/orgChart1"/>
    <dgm:cxn modelId="{3821D630-B113-45C1-9326-FD2A5A98D42F}" type="presOf" srcId="{775025D5-BCB7-4060-98B4-D1CEA3DF9DB2}" destId="{EFCF8384-8B18-47A5-9FE2-BA03DABA9375}" srcOrd="1" destOrd="0" presId="urn:microsoft.com/office/officeart/2005/8/layout/orgChart1"/>
    <dgm:cxn modelId="{2CAF5631-A6AC-4B93-885A-6B2D69B43F6D}" srcId="{9D657760-9371-4F5C-8687-C29C027389A1}" destId="{5FA41286-CCE9-433E-9D54-DDF8231FD6CE}" srcOrd="3" destOrd="0" parTransId="{6700A03C-99B4-4B23-8FD4-1E99409AE321}" sibTransId="{92D6FF0A-9ED2-4B8B-AF30-CD8ABCD8C7D2}"/>
    <dgm:cxn modelId="{1E809636-D2D0-4FBF-BE09-05564F2A6B92}" type="presOf" srcId="{FB30273B-4A2D-4D28-AEE3-AE5138993490}" destId="{5865B1CA-E11E-4EAC-8B14-816D60B3286A}" srcOrd="0" destOrd="0" presId="urn:microsoft.com/office/officeart/2005/8/layout/orgChart1"/>
    <dgm:cxn modelId="{EE9FB437-5B5D-4C4E-B6C7-B8A209A910EC}" type="presOf" srcId="{D9F1A2D9-76E7-41A1-8CB3-4F4D8A6F997A}" destId="{EF944582-7B9D-4A68-BDFD-7DEBB1640E55}" srcOrd="1" destOrd="0" presId="urn:microsoft.com/office/officeart/2005/8/layout/orgChart1"/>
    <dgm:cxn modelId="{219E3939-5C74-418F-B9CA-D9E6D25A42E2}" srcId="{3FC21446-4E86-4DC1-B6CB-756073B2F576}" destId="{9D657760-9371-4F5C-8687-C29C027389A1}" srcOrd="0" destOrd="0" parTransId="{482E06FE-AA70-4B8C-851C-496318A2DA1F}" sibTransId="{CBD66481-9341-4D83-88C4-E9FB7778D83E}"/>
    <dgm:cxn modelId="{3EEBE93A-D7D7-4E0B-8757-4C87A78DA527}" type="presOf" srcId="{A4AD94A9-436C-4C94-934E-AE7C56B7AFA7}" destId="{97A52021-D4CF-47A7-89BB-1866475B9785}" srcOrd="0" destOrd="0" presId="urn:microsoft.com/office/officeart/2005/8/layout/orgChart1"/>
    <dgm:cxn modelId="{58103A3C-6D09-4214-8EAD-009784C3560F}" srcId="{39D06A6D-0ABD-49F3-874E-A242BF99355E}" destId="{A4AD94A9-436C-4C94-934E-AE7C56B7AFA7}" srcOrd="2" destOrd="0" parTransId="{9679FC05-F640-456D-BFD7-C7BF10D8FFE4}" sibTransId="{02B3792A-5C03-4B5A-9C50-789A56C3B973}"/>
    <dgm:cxn modelId="{29C2913E-C3D3-4019-BBAF-5045259E6C9E}" type="presOf" srcId="{4A5FA54A-A4E5-4A54-B2E3-9C7FEEEB771A}" destId="{9F6080E3-264B-4A0B-89C6-2BA7C0FEF488}" srcOrd="0" destOrd="0" presId="urn:microsoft.com/office/officeart/2005/8/layout/orgChart1"/>
    <dgm:cxn modelId="{6C6D923F-8A34-4CBD-8206-34EF21842BCD}" type="presOf" srcId="{39D06A6D-0ABD-49F3-874E-A242BF99355E}" destId="{5DC22383-8407-419A-A4FB-AECAC16BDBF5}" srcOrd="1" destOrd="0" presId="urn:microsoft.com/office/officeart/2005/8/layout/orgChart1"/>
    <dgm:cxn modelId="{13E6FF40-504B-4D01-AB40-F97067629B4A}" type="presOf" srcId="{C89EF1AB-E60A-46E6-9ABC-33C25533BCCE}" destId="{AB1D8165-617C-4981-A3F6-BBD33E548509}" srcOrd="1" destOrd="0" presId="urn:microsoft.com/office/officeart/2005/8/layout/orgChart1"/>
    <dgm:cxn modelId="{01F90D5E-6A16-4183-B800-358B9E03F3D5}" srcId="{D6377DBD-F713-44F4-8D40-38CFEDA00686}" destId="{C89EF1AB-E60A-46E6-9ABC-33C25533BCCE}" srcOrd="1" destOrd="0" parTransId="{4464E51D-833C-402C-A859-A9A81E4799FC}" sibTransId="{61A302CF-FA94-4A32-B7BC-5553265CB0D0}"/>
    <dgm:cxn modelId="{98E24B43-4530-4BCD-A22A-CCA883A711C4}" type="presOf" srcId="{FB30273B-4A2D-4D28-AEE3-AE5138993490}" destId="{BD4593A9-DC23-4BD1-9356-1B7FDDF03553}" srcOrd="1" destOrd="0" presId="urn:microsoft.com/office/officeart/2005/8/layout/orgChart1"/>
    <dgm:cxn modelId="{74F06F63-6C25-4D6B-9EC7-028675D90726}" srcId="{6BA60356-8FCC-4791-99C1-AFD62FF05F5A}" destId="{D9F1A2D9-76E7-41A1-8CB3-4F4D8A6F997A}" srcOrd="1" destOrd="0" parTransId="{30CC3E10-6B89-4472-80A4-95674C884679}" sibTransId="{24F90D26-178A-4171-8090-36D80E0E277C}"/>
    <dgm:cxn modelId="{00418946-F94F-44AD-928A-36A512B15A92}" type="presOf" srcId="{51C412B1-9C85-4034-8B25-3A48C2449846}" destId="{14A68242-E6C3-4650-AB8B-8A371A0A91CB}" srcOrd="0" destOrd="0" presId="urn:microsoft.com/office/officeart/2005/8/layout/orgChart1"/>
    <dgm:cxn modelId="{9B8E624D-6EC3-4CE4-89F8-36B84A438CA7}" type="presOf" srcId="{90C4D685-358E-44D9-A628-8B3B5DADFE76}" destId="{DD3C50DA-FA05-45F5-9382-BEC9B9DFF46B}" srcOrd="0" destOrd="0" presId="urn:microsoft.com/office/officeart/2005/8/layout/orgChart1"/>
    <dgm:cxn modelId="{6C004D6D-EBFA-42C5-B6B0-41698D2B444F}" srcId="{D6377DBD-F713-44F4-8D40-38CFEDA00686}" destId="{11806168-D9F8-488E-AB53-03DDA461BEC3}" srcOrd="0" destOrd="0" parTransId="{29C49D30-B072-47A0-8926-B8B21A9A0BE3}" sibTransId="{7F7C8611-9392-4008-97D5-9A9BB46BA34C}"/>
    <dgm:cxn modelId="{8AB8C54D-43F6-42FA-8AA7-D8F0B4877665}" type="presOf" srcId="{12BF0AFD-CB28-4AD7-A351-850D2C1CE54B}" destId="{509CFAF2-9208-49B1-A27B-1550A611BEA6}" srcOrd="1" destOrd="0" presId="urn:microsoft.com/office/officeart/2005/8/layout/orgChart1"/>
    <dgm:cxn modelId="{977C8551-FAAD-4170-99BD-D00BA8C9386C}" type="presOf" srcId="{A4AD94A9-436C-4C94-934E-AE7C56B7AFA7}" destId="{EF397374-9C5C-4918-BFEC-07B4292B72C4}" srcOrd="1" destOrd="0" presId="urn:microsoft.com/office/officeart/2005/8/layout/orgChart1"/>
    <dgm:cxn modelId="{06DFA171-3409-4C8C-8DD1-B142CC1E356D}" srcId="{9D657760-9371-4F5C-8687-C29C027389A1}" destId="{D6377DBD-F713-44F4-8D40-38CFEDA00686}" srcOrd="0" destOrd="0" parTransId="{51C412B1-9C85-4034-8B25-3A48C2449846}" sibTransId="{81E8F965-DFC8-4684-97AA-A1DFE678C866}"/>
    <dgm:cxn modelId="{F72C6973-2859-48CF-A091-AEF9C310CDEA}" srcId="{12BF0AFD-CB28-4AD7-A351-850D2C1CE54B}" destId="{775025D5-BCB7-4060-98B4-D1CEA3DF9DB2}" srcOrd="2" destOrd="0" parTransId="{986D55A2-D309-4653-8B57-9C921CA348FB}" sibTransId="{AFFD6322-D9CC-4DCF-BD3A-665988E44383}"/>
    <dgm:cxn modelId="{E2F3B775-66AF-4CCB-B891-E59546D91D5F}" type="presOf" srcId="{8D943FDA-AB77-4AC9-962B-ACF0DB6B9EC2}" destId="{668BB3AA-5608-4902-897C-AE202E527B37}" srcOrd="1" destOrd="0" presId="urn:microsoft.com/office/officeart/2005/8/layout/orgChart1"/>
    <dgm:cxn modelId="{97B05E59-07A8-421A-A2A6-C1EE96D06CDB}" type="presOf" srcId="{FE9A9E17-0D1A-47F7-A0B6-D817CA6EFF3B}" destId="{2D6726F6-1824-4786-80BE-7341216C5AF4}" srcOrd="0" destOrd="0" presId="urn:microsoft.com/office/officeart/2005/8/layout/orgChart1"/>
    <dgm:cxn modelId="{61224959-1AED-47FD-9E5E-1570FA6424C1}" type="presOf" srcId="{6700A03C-99B4-4B23-8FD4-1E99409AE321}" destId="{2450DE61-A49E-4106-9E76-E4CD7ACFD25D}" srcOrd="0" destOrd="0" presId="urn:microsoft.com/office/officeart/2005/8/layout/orgChart1"/>
    <dgm:cxn modelId="{8E90A479-C2FA-4648-91C7-B2F30E3D623A}" type="presOf" srcId="{6BA60356-8FCC-4791-99C1-AFD62FF05F5A}" destId="{E9F3EB22-481C-4847-8923-E1C4381E16DD}" srcOrd="1" destOrd="0" presId="urn:microsoft.com/office/officeart/2005/8/layout/orgChart1"/>
    <dgm:cxn modelId="{31ED8A88-5972-4A91-9F19-89A85072008C}" srcId="{39D06A6D-0ABD-49F3-874E-A242BF99355E}" destId="{9EB3E7C2-F401-4956-AC03-471BFDA3EF17}" srcOrd="1" destOrd="0" parTransId="{BBA75811-704E-4132-A07C-5277F83CA69D}" sibTransId="{7C4E2730-4753-4D57-819A-27F0D247C56E}"/>
    <dgm:cxn modelId="{5023C98D-CF0F-4FB4-B40D-346FC6EAE3C5}" type="presOf" srcId="{2428E9C5-FF42-401B-BA12-9A9C703C1A9D}" destId="{F092521B-3D44-4018-943F-33B7E2FF9D7F}" srcOrd="1" destOrd="0" presId="urn:microsoft.com/office/officeart/2005/8/layout/orgChart1"/>
    <dgm:cxn modelId="{5E5E3594-ACBB-4D55-A62C-66C9B517BF38}" type="presOf" srcId="{A94DFBFE-CDA8-4A38-AE1C-6449EC5A37C2}" destId="{5D508952-1DCD-4DA0-A6AB-22FEBEC22099}" srcOrd="1" destOrd="0" presId="urn:microsoft.com/office/officeart/2005/8/layout/orgChart1"/>
    <dgm:cxn modelId="{CBB81E97-4E9C-4BB6-B282-F4E120924191}" type="presOf" srcId="{775025D5-BCB7-4060-98B4-D1CEA3DF9DB2}" destId="{FA28E9DA-82B5-4CDD-ADB3-7095CEE46D84}" srcOrd="0" destOrd="0" presId="urn:microsoft.com/office/officeart/2005/8/layout/orgChart1"/>
    <dgm:cxn modelId="{50EAD198-EE5F-4786-8D34-947A46A50F82}" type="presOf" srcId="{7E9AAE67-7B86-42FD-A6B9-BD894CE2C8D4}" destId="{2ADB33BD-50A1-4260-B604-C84B35F170AA}" srcOrd="0" destOrd="0" presId="urn:microsoft.com/office/officeart/2005/8/layout/orgChart1"/>
    <dgm:cxn modelId="{34B11B9D-473A-43F4-8257-07318D158942}" type="presOf" srcId="{5FA41286-CCE9-433E-9D54-DDF8231FD6CE}" destId="{AF143FDF-3B71-4385-AC88-C0A3468EEC11}" srcOrd="1" destOrd="0" presId="urn:microsoft.com/office/officeart/2005/8/layout/orgChart1"/>
    <dgm:cxn modelId="{D232F1A6-C0A9-4F52-A018-85E47DF98C92}" type="presOf" srcId="{FE9A9E17-0D1A-47F7-A0B6-D817CA6EFF3B}" destId="{86336E42-3F75-42BC-83A2-AC3104158460}" srcOrd="1" destOrd="0" presId="urn:microsoft.com/office/officeart/2005/8/layout/orgChart1"/>
    <dgm:cxn modelId="{46BB39A9-E997-4B91-AD35-4137BF212EEF}" type="presOf" srcId="{9D657760-9371-4F5C-8687-C29C027389A1}" destId="{0477DC67-A450-42DC-B1BF-2B996646ADEF}" srcOrd="1" destOrd="0" presId="urn:microsoft.com/office/officeart/2005/8/layout/orgChart1"/>
    <dgm:cxn modelId="{AC5ACDAD-0122-4568-A19E-E0E781364F0C}" type="presOf" srcId="{D6377DBD-F713-44F4-8D40-38CFEDA00686}" destId="{1E6B8780-5E96-4836-8269-3A69117B5D63}" srcOrd="1" destOrd="0" presId="urn:microsoft.com/office/officeart/2005/8/layout/orgChart1"/>
    <dgm:cxn modelId="{229BB2B0-9555-4772-8B79-D2B2BFBC2762}" type="presOf" srcId="{29C49D30-B072-47A0-8926-B8B21A9A0BE3}" destId="{F6505062-C83B-4D9C-AD8B-5B284415B0C9}" srcOrd="0" destOrd="0" presId="urn:microsoft.com/office/officeart/2005/8/layout/orgChart1"/>
    <dgm:cxn modelId="{A1816EB2-E604-4BD8-ACDA-92EE5800C112}" type="presOf" srcId="{39D06A6D-0ABD-49F3-874E-A242BF99355E}" destId="{086C47AC-CACD-44FD-950B-FFEC561B9660}" srcOrd="0" destOrd="0" presId="urn:microsoft.com/office/officeart/2005/8/layout/orgChart1"/>
    <dgm:cxn modelId="{84BF8DB3-981C-4ABE-ADCF-4633A5FE6558}" type="presOf" srcId="{986D55A2-D309-4653-8B57-9C921CA348FB}" destId="{152A3689-BB06-4C98-A3B3-5027ED078A44}" srcOrd="0" destOrd="0" presId="urn:microsoft.com/office/officeart/2005/8/layout/orgChart1"/>
    <dgm:cxn modelId="{50989AB4-7C92-464D-88C2-24936111D0F8}" type="presOf" srcId="{9EB3E7C2-F401-4956-AC03-471BFDA3EF17}" destId="{517B47BD-4832-4C53-8F8C-B8305EBCDC40}" srcOrd="0" destOrd="0" presId="urn:microsoft.com/office/officeart/2005/8/layout/orgChart1"/>
    <dgm:cxn modelId="{DB1EE7B4-BF89-418F-B4F0-4D732BB9589A}" type="presOf" srcId="{34315774-C1F3-4494-883D-64D9B69DECA5}" destId="{39478A50-F89C-40E0-8C93-F4A7E65F0948}" srcOrd="0" destOrd="0" presId="urn:microsoft.com/office/officeart/2005/8/layout/orgChart1"/>
    <dgm:cxn modelId="{ABB39BB5-A60C-4D74-9131-1F7F1E69C387}" type="presOf" srcId="{6926C426-E071-4CF9-BDAB-8DC4140C2117}" destId="{FD1248DE-248C-4CB5-B94D-B554A862EDA7}" srcOrd="0" destOrd="0" presId="urn:microsoft.com/office/officeart/2005/8/layout/orgChart1"/>
    <dgm:cxn modelId="{F1F92CB7-ECDA-4591-962B-82C55552E9E2}" type="presOf" srcId="{11806168-D9F8-488E-AB53-03DDA461BEC3}" destId="{C294610E-B605-4898-BC3E-0C0F6F6F9760}" srcOrd="1" destOrd="0" presId="urn:microsoft.com/office/officeart/2005/8/layout/orgChart1"/>
    <dgm:cxn modelId="{8ED90CB9-B390-46FD-A249-9B7E4E4AC43B}" type="presOf" srcId="{D9F1A2D9-76E7-41A1-8CB3-4F4D8A6F997A}" destId="{9BBE5A3B-67B1-4239-A95C-F68F778E45EB}" srcOrd="0" destOrd="0" presId="urn:microsoft.com/office/officeart/2005/8/layout/orgChart1"/>
    <dgm:cxn modelId="{8D263FBB-313E-4260-BC53-690A8046BC02}" type="presOf" srcId="{7E9AAE67-7B86-42FD-A6B9-BD894CE2C8D4}" destId="{FAD36972-F32C-4A0E-8A38-4270736A6546}" srcOrd="1" destOrd="0" presId="urn:microsoft.com/office/officeart/2005/8/layout/orgChart1"/>
    <dgm:cxn modelId="{F020DABD-CA7F-4D83-B608-3BDAFE3BFAF1}" srcId="{6BA60356-8FCC-4791-99C1-AFD62FF05F5A}" destId="{FB30273B-4A2D-4D28-AEE3-AE5138993490}" srcOrd="0" destOrd="0" parTransId="{851FBB17-0F63-4621-8AC3-ED5B26423DB6}" sibTransId="{BBADC35D-D652-4171-9595-52AD2B44B92A}"/>
    <dgm:cxn modelId="{44F17DC3-C737-415C-A82A-9E0AF37728E0}" type="presOf" srcId="{9EB3E7C2-F401-4956-AC03-471BFDA3EF17}" destId="{7A770899-5BB7-4088-B485-1B96738EB8BD}" srcOrd="1" destOrd="0" presId="urn:microsoft.com/office/officeart/2005/8/layout/orgChart1"/>
    <dgm:cxn modelId="{31A295C5-B0B7-46FD-B498-065A58E8564D}" srcId="{9D657760-9371-4F5C-8687-C29C027389A1}" destId="{7E9AAE67-7B86-42FD-A6B9-BD894CE2C8D4}" srcOrd="2" destOrd="0" parTransId="{CA3853A4-26D7-421B-A707-C079DB571C10}" sibTransId="{7748A23C-FE7A-4B43-BC8E-2C054B0CD8BF}"/>
    <dgm:cxn modelId="{A790B3C6-161C-4FF5-8E78-19FECA5B84E7}" type="presOf" srcId="{EDDC9DD1-1703-432F-AD2A-7B7AEE2F0DD6}" destId="{0581ADF8-EB3B-4DC8-A3B9-C26A9C774723}" srcOrd="0" destOrd="0" presId="urn:microsoft.com/office/officeart/2005/8/layout/orgChart1"/>
    <dgm:cxn modelId="{7F924ECB-0654-4989-8BAB-1A44ADB81E10}" srcId="{9D657760-9371-4F5C-8687-C29C027389A1}" destId="{6BA60356-8FCC-4791-99C1-AFD62FF05F5A}" srcOrd="4" destOrd="0" parTransId="{76BB77E0-C834-40C5-B24A-65105D267949}" sibTransId="{ED936817-1210-47C6-9A88-FE52C96D602D}"/>
    <dgm:cxn modelId="{B8263BCC-4395-4C43-B6CF-66F2D72C8DEF}" srcId="{39D06A6D-0ABD-49F3-874E-A242BF99355E}" destId="{A94DFBFE-CDA8-4A38-AE1C-6449EC5A37C2}" srcOrd="0" destOrd="0" parTransId="{90C4D685-358E-44D9-A628-8B3B5DADFE76}" sibTransId="{0A1330C1-8256-43CA-BDFC-8A2CA742F0EB}"/>
    <dgm:cxn modelId="{484399CC-ECED-41B2-AD47-593299D1C40B}" srcId="{12BF0AFD-CB28-4AD7-A351-850D2C1CE54B}" destId="{FE9A9E17-0D1A-47F7-A0B6-D817CA6EFF3B}" srcOrd="3" destOrd="0" parTransId="{4A5FA54A-A4E5-4A54-B2E3-9C7FEEEB771A}" sibTransId="{3F43FEA3-87A7-4E44-9186-DEBE85CA24E3}"/>
    <dgm:cxn modelId="{33523AD1-D5D2-482A-8E22-89B415C5850B}" srcId="{D6377DBD-F713-44F4-8D40-38CFEDA00686}" destId="{E4F12C45-0AF2-4BAD-9DDB-80A73132CD20}" srcOrd="2" destOrd="0" parTransId="{42ABAFD6-0283-44A2-892D-6FBEF800B8A8}" sibTransId="{B3EB3208-4F69-4D7E-A908-F334B57F8174}"/>
    <dgm:cxn modelId="{54B06DD2-0627-42EB-AD41-A9C7E7FCED33}" type="presOf" srcId="{BBA75811-704E-4132-A07C-5277F83CA69D}" destId="{64FBA248-A670-4144-A6AE-E1B7FB7EDF3C}" srcOrd="0" destOrd="0" presId="urn:microsoft.com/office/officeart/2005/8/layout/orgChart1"/>
    <dgm:cxn modelId="{F94C85D2-E2B2-4106-8AFF-65A6BFF5744B}" type="presOf" srcId="{2580BFAC-BF97-491E-BFB2-74501F7D89D8}" destId="{06C98803-7319-4E42-BAB0-392F98131156}" srcOrd="1" destOrd="0" presId="urn:microsoft.com/office/officeart/2005/8/layout/orgChart1"/>
    <dgm:cxn modelId="{92AA24D5-D676-4300-8F4C-4564B84BC89A}" type="presOf" srcId="{8D943FDA-AB77-4AC9-962B-ACF0DB6B9EC2}" destId="{7EFD5699-F709-4850-BAB9-5BD2140D14C6}" srcOrd="0" destOrd="0" presId="urn:microsoft.com/office/officeart/2005/8/layout/orgChart1"/>
    <dgm:cxn modelId="{6627C2DA-D37E-4485-9BA8-8E310FDD3CF0}" type="presOf" srcId="{CA3853A4-26D7-421B-A707-C079DB571C10}" destId="{59B14356-5B5F-41E5-93F0-4761B4016375}" srcOrd="0" destOrd="0" presId="urn:microsoft.com/office/officeart/2005/8/layout/orgChart1"/>
    <dgm:cxn modelId="{9C0854DD-B54C-49DE-8C9E-E5BE9FB68F1B}" srcId="{9D657760-9371-4F5C-8687-C29C027389A1}" destId="{39D06A6D-0ABD-49F3-874E-A242BF99355E}" srcOrd="5" destOrd="0" parTransId="{5232AD7E-C1CE-4EA0-B8A1-FD7B7B8AFE3B}" sibTransId="{4F4A4860-64D3-4A07-AC66-0341A033F62F}"/>
    <dgm:cxn modelId="{CAEC0DE0-DA3D-4AA8-B9C1-DFAA099A1CF2}" srcId="{D6377DBD-F713-44F4-8D40-38CFEDA00686}" destId="{2580BFAC-BF97-491E-BFB2-74501F7D89D8}" srcOrd="3" destOrd="0" parTransId="{6926C426-E071-4CF9-BDAB-8DC4140C2117}" sibTransId="{B0F84487-E532-4A74-B729-85FD57FC7B9F}"/>
    <dgm:cxn modelId="{BABE31E0-7712-4CCE-A5FE-F4AD360A20A3}" type="presOf" srcId="{5FA41286-CCE9-433E-9D54-DDF8231FD6CE}" destId="{ABCFCD97-4A0F-493A-8553-DA7DBB04D5E7}" srcOrd="0" destOrd="0" presId="urn:microsoft.com/office/officeart/2005/8/layout/orgChart1"/>
    <dgm:cxn modelId="{7D3BAAE2-7074-47A4-B823-CE86B77A7DC5}" type="presOf" srcId="{C89EF1AB-E60A-46E6-9ABC-33C25533BCCE}" destId="{84A429B8-966B-40D3-9287-56D70F319B29}" srcOrd="0" destOrd="0" presId="urn:microsoft.com/office/officeart/2005/8/layout/orgChart1"/>
    <dgm:cxn modelId="{3943FFEB-1C2D-4580-80C8-5CBDCF23D1FC}" srcId="{12BF0AFD-CB28-4AD7-A351-850D2C1CE54B}" destId="{DFFCE123-D410-4F93-AB72-A2039D6AB7F6}" srcOrd="0" destOrd="0" parTransId="{EDDC9DD1-1703-432F-AD2A-7B7AEE2F0DD6}" sibTransId="{69F117DE-1367-4213-A8B3-52DCC44601FA}"/>
    <dgm:cxn modelId="{552484F2-CDF9-42A1-831D-2D1ACC1D5952}" type="presOf" srcId="{2580BFAC-BF97-491E-BFB2-74501F7D89D8}" destId="{35313364-70FF-43A9-9633-60B3B28EC936}" srcOrd="0" destOrd="0" presId="urn:microsoft.com/office/officeart/2005/8/layout/orgChart1"/>
    <dgm:cxn modelId="{5FD8BFF7-8FA2-4ED5-97C0-4387CC75B1C3}" type="presOf" srcId="{DFFCE123-D410-4F93-AB72-A2039D6AB7F6}" destId="{F2C2B832-AADF-43A9-BC9C-B6B27523442D}" srcOrd="1" destOrd="0" presId="urn:microsoft.com/office/officeart/2005/8/layout/orgChart1"/>
    <dgm:cxn modelId="{F703CEF8-6EEE-41E8-84F5-E6FFC2078D96}" srcId="{12BF0AFD-CB28-4AD7-A351-850D2C1CE54B}" destId="{8D943FDA-AB77-4AC9-962B-ACF0DB6B9EC2}" srcOrd="1" destOrd="0" parTransId="{6A0BE6A8-6DA4-4DFA-B209-2E353B8D24B1}" sibTransId="{25154EDA-9F5F-46A7-A0E4-AF31D581062B}"/>
    <dgm:cxn modelId="{0FA4ABFB-7C0B-48D2-9970-5092167F9787}" type="presOf" srcId="{11806168-D9F8-488E-AB53-03DDA461BEC3}" destId="{DDCAD43F-76D7-4E31-A086-3DBBEF52E629}" srcOrd="0" destOrd="0" presId="urn:microsoft.com/office/officeart/2005/8/layout/orgChart1"/>
    <dgm:cxn modelId="{4386BEFC-B95F-4490-BE5E-9D4CF6FE6BF7}" srcId="{9D657760-9371-4F5C-8687-C29C027389A1}" destId="{2428E9C5-FF42-401B-BA12-9A9C703C1A9D}" srcOrd="6" destOrd="0" parTransId="{8065AB26-6C7B-4D47-97E5-1FFA81B8EE09}" sibTransId="{B7174FC6-F317-46E2-B8C4-69801FCFD0AA}"/>
    <dgm:cxn modelId="{29D9243E-0538-43CD-84CE-F723661497E1}" type="presParOf" srcId="{8EFF8969-BC08-4CA6-9C0D-C9FDC10CAA5E}" destId="{C4D48F56-4912-4CA4-A06D-D1E5D3FB9368}" srcOrd="0"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9A282D73-2B55-4A33-B992-27A397282AB3}" type="presParOf" srcId="{D44C6E36-895F-4D90-8D09-5AA0BB347AD1}" destId="{14A68242-E6C3-4650-AB8B-8A371A0A91CB}" srcOrd="0" destOrd="0" presId="urn:microsoft.com/office/officeart/2005/8/layout/orgChart1"/>
    <dgm:cxn modelId="{E7F5F304-763D-450A-935C-A264AE57DCD9}" type="presParOf" srcId="{D44C6E36-895F-4D90-8D09-5AA0BB347AD1}" destId="{393F66C7-F8AB-4C0E-B56C-E42D0D365C40}" srcOrd="1" destOrd="0" presId="urn:microsoft.com/office/officeart/2005/8/layout/orgChart1"/>
    <dgm:cxn modelId="{F9268689-F544-4281-9A1D-D6C5D94DCF46}" type="presParOf" srcId="{393F66C7-F8AB-4C0E-B56C-E42D0D365C40}" destId="{E6D35958-80C0-4595-85E9-9C138D8E7BB0}" srcOrd="0" destOrd="0" presId="urn:microsoft.com/office/officeart/2005/8/layout/orgChart1"/>
    <dgm:cxn modelId="{7969C7CE-7160-457D-90EF-D55800CC6D31}" type="presParOf" srcId="{E6D35958-80C0-4595-85E9-9C138D8E7BB0}" destId="{28AF429C-A53E-4F94-ADD8-F71F8C5B3E9A}" srcOrd="0" destOrd="0" presId="urn:microsoft.com/office/officeart/2005/8/layout/orgChart1"/>
    <dgm:cxn modelId="{3052CE5A-2941-4700-9328-176E4A79C681}" type="presParOf" srcId="{E6D35958-80C0-4595-85E9-9C138D8E7BB0}" destId="{1E6B8780-5E96-4836-8269-3A69117B5D63}" srcOrd="1" destOrd="0" presId="urn:microsoft.com/office/officeart/2005/8/layout/orgChart1"/>
    <dgm:cxn modelId="{0E42BA58-AE7E-42B2-8FCD-E044761F93B6}" type="presParOf" srcId="{393F66C7-F8AB-4C0E-B56C-E42D0D365C40}" destId="{F6BD1D6B-E252-4B72-BCE6-36343ECA7072}" srcOrd="1" destOrd="0" presId="urn:microsoft.com/office/officeart/2005/8/layout/orgChart1"/>
    <dgm:cxn modelId="{E50AB005-BCEA-4C7F-A772-C51AA9FCF42E}" type="presParOf" srcId="{F6BD1D6B-E252-4B72-BCE6-36343ECA7072}" destId="{F6505062-C83B-4D9C-AD8B-5B284415B0C9}" srcOrd="0" destOrd="0" presId="urn:microsoft.com/office/officeart/2005/8/layout/orgChart1"/>
    <dgm:cxn modelId="{49059FC1-2E7F-4BDA-B536-EA9BACC02288}" type="presParOf" srcId="{F6BD1D6B-E252-4B72-BCE6-36343ECA7072}" destId="{C4C93B06-2914-4336-9F6A-997016A798BF}" srcOrd="1" destOrd="0" presId="urn:microsoft.com/office/officeart/2005/8/layout/orgChart1"/>
    <dgm:cxn modelId="{96F7A63E-309C-45FA-AE22-BE87B4E98DB3}" type="presParOf" srcId="{C4C93B06-2914-4336-9F6A-997016A798BF}" destId="{0D2B7F07-3A84-4576-B44A-1C5EB79C9FB1}" srcOrd="0" destOrd="0" presId="urn:microsoft.com/office/officeart/2005/8/layout/orgChart1"/>
    <dgm:cxn modelId="{7CB5EA75-DC41-48BB-A457-4931FAA849FA}" type="presParOf" srcId="{0D2B7F07-3A84-4576-B44A-1C5EB79C9FB1}" destId="{DDCAD43F-76D7-4E31-A086-3DBBEF52E629}" srcOrd="0" destOrd="0" presId="urn:microsoft.com/office/officeart/2005/8/layout/orgChart1"/>
    <dgm:cxn modelId="{66A660C3-04AD-45E4-8F53-4F261FE7FE62}" type="presParOf" srcId="{0D2B7F07-3A84-4576-B44A-1C5EB79C9FB1}" destId="{C294610E-B605-4898-BC3E-0C0F6F6F9760}" srcOrd="1" destOrd="0" presId="urn:microsoft.com/office/officeart/2005/8/layout/orgChart1"/>
    <dgm:cxn modelId="{511380EC-651B-493B-9376-19BF7BE14F5B}" type="presParOf" srcId="{C4C93B06-2914-4336-9F6A-997016A798BF}" destId="{49F56A4E-88D7-41DD-831C-6B05F7E85D58}" srcOrd="1" destOrd="0" presId="urn:microsoft.com/office/officeart/2005/8/layout/orgChart1"/>
    <dgm:cxn modelId="{1046C837-C74E-4334-A85A-2B60E5010C13}" type="presParOf" srcId="{C4C93B06-2914-4336-9F6A-997016A798BF}" destId="{3934DBD2-CA69-4B11-A8B9-FA5C009898DB}" srcOrd="2" destOrd="0" presId="urn:microsoft.com/office/officeart/2005/8/layout/orgChart1"/>
    <dgm:cxn modelId="{EAE53110-B076-445A-A33E-48BD9C706239}" type="presParOf" srcId="{F6BD1D6B-E252-4B72-BCE6-36343ECA7072}" destId="{1F3DDB78-B936-422A-B932-3C94AC0D3B2D}" srcOrd="2" destOrd="0" presId="urn:microsoft.com/office/officeart/2005/8/layout/orgChart1"/>
    <dgm:cxn modelId="{873AD411-1843-4E75-A936-D8A1CF289221}" type="presParOf" srcId="{F6BD1D6B-E252-4B72-BCE6-36343ECA7072}" destId="{7011A558-1B54-474D-A9A1-42633980A9C1}" srcOrd="3" destOrd="0" presId="urn:microsoft.com/office/officeart/2005/8/layout/orgChart1"/>
    <dgm:cxn modelId="{84E19043-3FB3-4054-8F77-47B89758B9E1}" type="presParOf" srcId="{7011A558-1B54-474D-A9A1-42633980A9C1}" destId="{04DAE3F3-64F4-4EEE-B147-7F79C46B5487}" srcOrd="0" destOrd="0" presId="urn:microsoft.com/office/officeart/2005/8/layout/orgChart1"/>
    <dgm:cxn modelId="{FD79E40A-057E-4EF0-B3F7-658146E3E7C0}" type="presParOf" srcId="{04DAE3F3-64F4-4EEE-B147-7F79C46B5487}" destId="{84A429B8-966B-40D3-9287-56D70F319B29}" srcOrd="0" destOrd="0" presId="urn:microsoft.com/office/officeart/2005/8/layout/orgChart1"/>
    <dgm:cxn modelId="{FBBC905F-843A-4E1F-887E-D3727F0A3C5E}" type="presParOf" srcId="{04DAE3F3-64F4-4EEE-B147-7F79C46B5487}" destId="{AB1D8165-617C-4981-A3F6-BBD33E548509}" srcOrd="1" destOrd="0" presId="urn:microsoft.com/office/officeart/2005/8/layout/orgChart1"/>
    <dgm:cxn modelId="{31BD1963-8E6D-46F4-8AAB-6774A08ECD9A}" type="presParOf" srcId="{7011A558-1B54-474D-A9A1-42633980A9C1}" destId="{49660FAB-3F41-4F43-9207-2386D89DC6A0}" srcOrd="1" destOrd="0" presId="urn:microsoft.com/office/officeart/2005/8/layout/orgChart1"/>
    <dgm:cxn modelId="{18D5B663-FCC8-4F44-BB21-2329AA9ED7B8}" type="presParOf" srcId="{7011A558-1B54-474D-A9A1-42633980A9C1}" destId="{C1A9A909-1733-4C69-83BD-2343FE6C604D}" srcOrd="2" destOrd="0" presId="urn:microsoft.com/office/officeart/2005/8/layout/orgChart1"/>
    <dgm:cxn modelId="{2643840A-EE8A-42CB-8CD5-6AFE49D33136}" type="presParOf" srcId="{F6BD1D6B-E252-4B72-BCE6-36343ECA7072}" destId="{455534A7-D2BD-44DC-9EEA-BE6290A4A9F4}" srcOrd="4" destOrd="0" presId="urn:microsoft.com/office/officeart/2005/8/layout/orgChart1"/>
    <dgm:cxn modelId="{63C11DB3-FA99-47A4-9C0F-0E891B4F00A0}" type="presParOf" srcId="{F6BD1D6B-E252-4B72-BCE6-36343ECA7072}" destId="{611DADD6-5C1E-412C-BC6A-D3145D39ACB4}" srcOrd="5" destOrd="0" presId="urn:microsoft.com/office/officeart/2005/8/layout/orgChart1"/>
    <dgm:cxn modelId="{54019EE2-0E35-42C5-A5DD-6673B1D43303}" type="presParOf" srcId="{611DADD6-5C1E-412C-BC6A-D3145D39ACB4}" destId="{5060AE84-F8F2-4F95-B615-1FB74AF1AFB3}" srcOrd="0" destOrd="0" presId="urn:microsoft.com/office/officeart/2005/8/layout/orgChart1"/>
    <dgm:cxn modelId="{CEA2F2DD-8383-43BE-AFB0-7E16570FBDD5}" type="presParOf" srcId="{5060AE84-F8F2-4F95-B615-1FB74AF1AFB3}" destId="{5174A745-4993-4AD2-990B-E447118C286B}" srcOrd="0" destOrd="0" presId="urn:microsoft.com/office/officeart/2005/8/layout/orgChart1"/>
    <dgm:cxn modelId="{3FB11D65-5E3B-4B49-8495-AC180276A95C}" type="presParOf" srcId="{5060AE84-F8F2-4F95-B615-1FB74AF1AFB3}" destId="{2EAAF10F-4846-4538-8A79-63A8F761EC3D}" srcOrd="1" destOrd="0" presId="urn:microsoft.com/office/officeart/2005/8/layout/orgChart1"/>
    <dgm:cxn modelId="{8AFBF435-1826-4C9E-B09C-5D7F57BE6174}" type="presParOf" srcId="{611DADD6-5C1E-412C-BC6A-D3145D39ACB4}" destId="{AA886E91-2745-4EB3-A1F3-CD9CD447FBD4}" srcOrd="1" destOrd="0" presId="urn:microsoft.com/office/officeart/2005/8/layout/orgChart1"/>
    <dgm:cxn modelId="{B6DF5E4F-A7FD-480E-ACB1-5E1A9CE96827}" type="presParOf" srcId="{611DADD6-5C1E-412C-BC6A-D3145D39ACB4}" destId="{BD74DC32-1247-4BF9-9F04-621D7AD6A372}" srcOrd="2" destOrd="0" presId="urn:microsoft.com/office/officeart/2005/8/layout/orgChart1"/>
    <dgm:cxn modelId="{7C164096-E720-47C1-8802-219AF7E24589}" type="presParOf" srcId="{F6BD1D6B-E252-4B72-BCE6-36343ECA7072}" destId="{FD1248DE-248C-4CB5-B94D-B554A862EDA7}" srcOrd="6" destOrd="0" presId="urn:microsoft.com/office/officeart/2005/8/layout/orgChart1"/>
    <dgm:cxn modelId="{20A67248-2150-4181-9970-E3A1F7CD5B26}" type="presParOf" srcId="{F6BD1D6B-E252-4B72-BCE6-36343ECA7072}" destId="{8E9BD1E1-7831-4F26-8FBB-1BF2E65E7F77}" srcOrd="7" destOrd="0" presId="urn:microsoft.com/office/officeart/2005/8/layout/orgChart1"/>
    <dgm:cxn modelId="{9A39159A-060C-40CB-B0EA-8F3C3DF9BED9}" type="presParOf" srcId="{8E9BD1E1-7831-4F26-8FBB-1BF2E65E7F77}" destId="{EDD02086-380D-4E8D-A616-7063DA69C3E9}" srcOrd="0" destOrd="0" presId="urn:microsoft.com/office/officeart/2005/8/layout/orgChart1"/>
    <dgm:cxn modelId="{60027619-9FEB-43A8-918E-0AC02311860A}" type="presParOf" srcId="{EDD02086-380D-4E8D-A616-7063DA69C3E9}" destId="{35313364-70FF-43A9-9633-60B3B28EC936}" srcOrd="0" destOrd="0" presId="urn:microsoft.com/office/officeart/2005/8/layout/orgChart1"/>
    <dgm:cxn modelId="{2E8DFBCE-82B2-45CE-8497-A524047ECD68}" type="presParOf" srcId="{EDD02086-380D-4E8D-A616-7063DA69C3E9}" destId="{06C98803-7319-4E42-BAB0-392F98131156}" srcOrd="1" destOrd="0" presId="urn:microsoft.com/office/officeart/2005/8/layout/orgChart1"/>
    <dgm:cxn modelId="{32C0C40B-A34A-4818-B1C7-EAC10F37A8B3}" type="presParOf" srcId="{8E9BD1E1-7831-4F26-8FBB-1BF2E65E7F77}" destId="{3AC4219E-5556-4D00-9FFD-AB62499BF12D}" srcOrd="1" destOrd="0" presId="urn:microsoft.com/office/officeart/2005/8/layout/orgChart1"/>
    <dgm:cxn modelId="{1C7C910E-1516-4A8F-9643-242DE8FAD3F7}" type="presParOf" srcId="{8E9BD1E1-7831-4F26-8FBB-1BF2E65E7F77}" destId="{B1FE8318-194F-499C-B8F9-C28448252DA0}" srcOrd="2" destOrd="0" presId="urn:microsoft.com/office/officeart/2005/8/layout/orgChart1"/>
    <dgm:cxn modelId="{AC9830CB-F8B4-4F34-82DB-F3163E81D506}" type="presParOf" srcId="{393F66C7-F8AB-4C0E-B56C-E42D0D365C40}" destId="{CF7FD88C-605D-4D47-AAE0-573175FC80C3}" srcOrd="2" destOrd="0" presId="urn:microsoft.com/office/officeart/2005/8/layout/orgChart1"/>
    <dgm:cxn modelId="{BD89438D-7100-4D48-886C-76694E489234}" type="presParOf" srcId="{D44C6E36-895F-4D90-8D09-5AA0BB347AD1}" destId="{39478A50-F89C-40E0-8C93-F4A7E65F0948}" srcOrd="2" destOrd="0" presId="urn:microsoft.com/office/officeart/2005/8/layout/orgChart1"/>
    <dgm:cxn modelId="{0BA6435E-F47D-4E2B-8EEC-FFD44F64AAE7}" type="presParOf" srcId="{D44C6E36-895F-4D90-8D09-5AA0BB347AD1}" destId="{0763A945-C753-4578-AC61-F1E48A6E0BA8}" srcOrd="3" destOrd="0" presId="urn:microsoft.com/office/officeart/2005/8/layout/orgChart1"/>
    <dgm:cxn modelId="{C7929E62-E7D9-49FD-9DA4-8AD291130353}" type="presParOf" srcId="{0763A945-C753-4578-AC61-F1E48A6E0BA8}" destId="{B10931C8-D4A5-4D4B-BBF8-05BCF4F46F58}" srcOrd="0" destOrd="0" presId="urn:microsoft.com/office/officeart/2005/8/layout/orgChart1"/>
    <dgm:cxn modelId="{2286506E-762A-407A-9564-9703673A6996}" type="presParOf" srcId="{B10931C8-D4A5-4D4B-BBF8-05BCF4F46F58}" destId="{1FC0A95D-FE56-4A5B-A03B-D81401053D71}" srcOrd="0" destOrd="0" presId="urn:microsoft.com/office/officeart/2005/8/layout/orgChart1"/>
    <dgm:cxn modelId="{817F5524-A96A-4AEE-84DD-88C27D0A2E26}" type="presParOf" srcId="{B10931C8-D4A5-4D4B-BBF8-05BCF4F46F58}" destId="{509CFAF2-9208-49B1-A27B-1550A611BEA6}" srcOrd="1" destOrd="0" presId="urn:microsoft.com/office/officeart/2005/8/layout/orgChart1"/>
    <dgm:cxn modelId="{225300FE-6B42-4E42-BA53-B43BB4C4F0FC}" type="presParOf" srcId="{0763A945-C753-4578-AC61-F1E48A6E0BA8}" destId="{CA08213D-1CF8-497A-8C2B-5F8AC8648C93}" srcOrd="1" destOrd="0" presId="urn:microsoft.com/office/officeart/2005/8/layout/orgChart1"/>
    <dgm:cxn modelId="{36F4205E-ED2C-42D7-B9D4-97CDBA41D5FD}" type="presParOf" srcId="{CA08213D-1CF8-497A-8C2B-5F8AC8648C93}" destId="{0581ADF8-EB3B-4DC8-A3B9-C26A9C774723}" srcOrd="0" destOrd="0" presId="urn:microsoft.com/office/officeart/2005/8/layout/orgChart1"/>
    <dgm:cxn modelId="{AD5B90F5-4255-49F6-9A7A-60E9B25D9787}" type="presParOf" srcId="{CA08213D-1CF8-497A-8C2B-5F8AC8648C93}" destId="{C5CFFB3F-5BF9-4A08-88F8-E104B5685F6D}" srcOrd="1" destOrd="0" presId="urn:microsoft.com/office/officeart/2005/8/layout/orgChart1"/>
    <dgm:cxn modelId="{A836538A-C3B8-4E3C-BE59-C65A537DFA7E}" type="presParOf" srcId="{C5CFFB3F-5BF9-4A08-88F8-E104B5685F6D}" destId="{B234F2AD-F780-4D28-BD54-E039CBFC3B56}" srcOrd="0" destOrd="0" presId="urn:microsoft.com/office/officeart/2005/8/layout/orgChart1"/>
    <dgm:cxn modelId="{C2E065F3-6F83-4A0F-AD69-914092F25FFE}" type="presParOf" srcId="{B234F2AD-F780-4D28-BD54-E039CBFC3B56}" destId="{86CD47A2-E73B-42EA-881C-AB577308B278}" srcOrd="0" destOrd="0" presId="urn:microsoft.com/office/officeart/2005/8/layout/orgChart1"/>
    <dgm:cxn modelId="{91F66867-BA02-4642-B7AD-6E944BBE9587}" type="presParOf" srcId="{B234F2AD-F780-4D28-BD54-E039CBFC3B56}" destId="{F2C2B832-AADF-43A9-BC9C-B6B27523442D}" srcOrd="1" destOrd="0" presId="urn:microsoft.com/office/officeart/2005/8/layout/orgChart1"/>
    <dgm:cxn modelId="{3B4232FE-AE2E-4167-AB32-C6A18E689D00}" type="presParOf" srcId="{C5CFFB3F-5BF9-4A08-88F8-E104B5685F6D}" destId="{8EB40630-30FB-4A94-8A3F-652A0918E42B}" srcOrd="1" destOrd="0" presId="urn:microsoft.com/office/officeart/2005/8/layout/orgChart1"/>
    <dgm:cxn modelId="{559D6008-7529-4B35-A1BC-5E66FEDC3F90}" type="presParOf" srcId="{C5CFFB3F-5BF9-4A08-88F8-E104B5685F6D}" destId="{73F36803-C2C1-4C77-BF3D-AA3F71D19323}" srcOrd="2" destOrd="0" presId="urn:microsoft.com/office/officeart/2005/8/layout/orgChart1"/>
    <dgm:cxn modelId="{CE4C3A87-DBDC-444F-B43E-96EFE3DBFEC2}" type="presParOf" srcId="{CA08213D-1CF8-497A-8C2B-5F8AC8648C93}" destId="{9E139250-B3D0-4430-8144-9D6E8A3BFBA6}" srcOrd="2" destOrd="0" presId="urn:microsoft.com/office/officeart/2005/8/layout/orgChart1"/>
    <dgm:cxn modelId="{2D939789-0356-41DC-8EF8-A0DB63461CFE}" type="presParOf" srcId="{CA08213D-1CF8-497A-8C2B-5F8AC8648C93}" destId="{C8002281-B6AD-47CD-B14F-FDEA1FF3D032}" srcOrd="3" destOrd="0" presId="urn:microsoft.com/office/officeart/2005/8/layout/orgChart1"/>
    <dgm:cxn modelId="{890A47CB-F916-482E-AEDC-8FA9282DFDD0}" type="presParOf" srcId="{C8002281-B6AD-47CD-B14F-FDEA1FF3D032}" destId="{9180D606-D3AE-430D-873A-2F654CAF6C24}" srcOrd="0" destOrd="0" presId="urn:microsoft.com/office/officeart/2005/8/layout/orgChart1"/>
    <dgm:cxn modelId="{F120C826-B050-44B8-9978-57085CBE8426}" type="presParOf" srcId="{9180D606-D3AE-430D-873A-2F654CAF6C24}" destId="{7EFD5699-F709-4850-BAB9-5BD2140D14C6}" srcOrd="0" destOrd="0" presId="urn:microsoft.com/office/officeart/2005/8/layout/orgChart1"/>
    <dgm:cxn modelId="{A86AD7C9-72EB-426F-956F-40F06E10F145}" type="presParOf" srcId="{9180D606-D3AE-430D-873A-2F654CAF6C24}" destId="{668BB3AA-5608-4902-897C-AE202E527B37}" srcOrd="1" destOrd="0" presId="urn:microsoft.com/office/officeart/2005/8/layout/orgChart1"/>
    <dgm:cxn modelId="{98998652-B55C-4A02-894B-D2EE48CD6A38}" type="presParOf" srcId="{C8002281-B6AD-47CD-B14F-FDEA1FF3D032}" destId="{7E4F4C33-9C8D-4A1E-A3BE-049E701D0C9A}" srcOrd="1" destOrd="0" presId="urn:microsoft.com/office/officeart/2005/8/layout/orgChart1"/>
    <dgm:cxn modelId="{6BF85AAC-4547-4B48-8247-9113D829B75F}" type="presParOf" srcId="{C8002281-B6AD-47CD-B14F-FDEA1FF3D032}" destId="{CA9F48D5-0F14-4ADD-989D-7E821E278330}" srcOrd="2" destOrd="0" presId="urn:microsoft.com/office/officeart/2005/8/layout/orgChart1"/>
    <dgm:cxn modelId="{7A6D1866-98DE-45B9-886F-EAD892C69469}" type="presParOf" srcId="{CA08213D-1CF8-497A-8C2B-5F8AC8648C93}" destId="{152A3689-BB06-4C98-A3B3-5027ED078A44}" srcOrd="4" destOrd="0" presId="urn:microsoft.com/office/officeart/2005/8/layout/orgChart1"/>
    <dgm:cxn modelId="{3D441DB9-9AB5-4A54-B6E6-DDAE5E261EC0}" type="presParOf" srcId="{CA08213D-1CF8-497A-8C2B-5F8AC8648C93}" destId="{6E9C69CD-7F59-438C-83FB-5414D19AA664}" srcOrd="5" destOrd="0" presId="urn:microsoft.com/office/officeart/2005/8/layout/orgChart1"/>
    <dgm:cxn modelId="{D2DFD476-DE59-4A78-963A-6A9E276938E7}" type="presParOf" srcId="{6E9C69CD-7F59-438C-83FB-5414D19AA664}" destId="{F9C86A09-D0B6-4BD1-997B-C7DD3850BB50}" srcOrd="0" destOrd="0" presId="urn:microsoft.com/office/officeart/2005/8/layout/orgChart1"/>
    <dgm:cxn modelId="{CF68CC7A-7F81-4AC2-992F-99AAF13031B6}" type="presParOf" srcId="{F9C86A09-D0B6-4BD1-997B-C7DD3850BB50}" destId="{FA28E9DA-82B5-4CDD-ADB3-7095CEE46D84}" srcOrd="0" destOrd="0" presId="urn:microsoft.com/office/officeart/2005/8/layout/orgChart1"/>
    <dgm:cxn modelId="{86F4575C-29C6-4B20-894C-5D36218027A7}" type="presParOf" srcId="{F9C86A09-D0B6-4BD1-997B-C7DD3850BB50}" destId="{EFCF8384-8B18-47A5-9FE2-BA03DABA9375}" srcOrd="1" destOrd="0" presId="urn:microsoft.com/office/officeart/2005/8/layout/orgChart1"/>
    <dgm:cxn modelId="{88530CB6-36C0-4956-80C3-C1C31182B830}" type="presParOf" srcId="{6E9C69CD-7F59-438C-83FB-5414D19AA664}" destId="{BC00C2AC-D37F-4B3A-9E91-DAF22B715546}" srcOrd="1" destOrd="0" presId="urn:microsoft.com/office/officeart/2005/8/layout/orgChart1"/>
    <dgm:cxn modelId="{E0ACE1DD-DCDF-437C-BCF2-6A5F7BF7CE4F}" type="presParOf" srcId="{6E9C69CD-7F59-438C-83FB-5414D19AA664}" destId="{8ADFFE9F-49D3-49C4-805A-D77ADBDC0E05}" srcOrd="2" destOrd="0" presId="urn:microsoft.com/office/officeart/2005/8/layout/orgChart1"/>
    <dgm:cxn modelId="{9FFA0794-02F1-47ED-A442-5987B3789180}" type="presParOf" srcId="{CA08213D-1CF8-497A-8C2B-5F8AC8648C93}" destId="{9F6080E3-264B-4A0B-89C6-2BA7C0FEF488}" srcOrd="6" destOrd="0" presId="urn:microsoft.com/office/officeart/2005/8/layout/orgChart1"/>
    <dgm:cxn modelId="{DAABF204-CDC3-496A-A84F-30CF3DCFFB36}" type="presParOf" srcId="{CA08213D-1CF8-497A-8C2B-5F8AC8648C93}" destId="{5DB7F16D-3E26-46E0-AC62-4CB0A2F0FAD0}" srcOrd="7" destOrd="0" presId="urn:microsoft.com/office/officeart/2005/8/layout/orgChart1"/>
    <dgm:cxn modelId="{65936E30-EDFB-430F-B2B7-FFCF3773F793}" type="presParOf" srcId="{5DB7F16D-3E26-46E0-AC62-4CB0A2F0FAD0}" destId="{E72FAD9F-9904-4BE9-A087-975DB05EA6A4}" srcOrd="0" destOrd="0" presId="urn:microsoft.com/office/officeart/2005/8/layout/orgChart1"/>
    <dgm:cxn modelId="{B15F0DBF-83FE-46FD-8819-FFDCD335D600}" type="presParOf" srcId="{E72FAD9F-9904-4BE9-A087-975DB05EA6A4}" destId="{2D6726F6-1824-4786-80BE-7341216C5AF4}" srcOrd="0" destOrd="0" presId="urn:microsoft.com/office/officeart/2005/8/layout/orgChart1"/>
    <dgm:cxn modelId="{3AF6523F-34B1-4E23-A4EC-C2EA810C8713}" type="presParOf" srcId="{E72FAD9F-9904-4BE9-A087-975DB05EA6A4}" destId="{86336E42-3F75-42BC-83A2-AC3104158460}" srcOrd="1" destOrd="0" presId="urn:microsoft.com/office/officeart/2005/8/layout/orgChart1"/>
    <dgm:cxn modelId="{BE37479C-EB82-4483-B6D8-9AAF75A78161}" type="presParOf" srcId="{5DB7F16D-3E26-46E0-AC62-4CB0A2F0FAD0}" destId="{17CF5CE1-833B-4FC5-865B-FA6F16C1AA1C}" srcOrd="1" destOrd="0" presId="urn:microsoft.com/office/officeart/2005/8/layout/orgChart1"/>
    <dgm:cxn modelId="{E97F6112-B496-4AE6-83E7-B7B4D0FA2180}" type="presParOf" srcId="{5DB7F16D-3E26-46E0-AC62-4CB0A2F0FAD0}" destId="{B2C56B91-F5B6-43BD-B622-18789006B57A}" srcOrd="2" destOrd="0" presId="urn:microsoft.com/office/officeart/2005/8/layout/orgChart1"/>
    <dgm:cxn modelId="{20C5ECD9-C061-461C-8328-4FF7A84FD5CF}" type="presParOf" srcId="{0763A945-C753-4578-AC61-F1E48A6E0BA8}" destId="{81927282-FC9F-4CE9-99DB-165CA1A0894A}" srcOrd="2" destOrd="0" presId="urn:microsoft.com/office/officeart/2005/8/layout/orgChart1"/>
    <dgm:cxn modelId="{D2105026-4384-4444-B928-42397445A364}" type="presParOf" srcId="{D44C6E36-895F-4D90-8D09-5AA0BB347AD1}" destId="{59B14356-5B5F-41E5-93F0-4761B4016375}" srcOrd="4" destOrd="0" presId="urn:microsoft.com/office/officeart/2005/8/layout/orgChart1"/>
    <dgm:cxn modelId="{AF71F2D1-EE20-4AB4-B884-5F3D4CF9B349}" type="presParOf" srcId="{D44C6E36-895F-4D90-8D09-5AA0BB347AD1}" destId="{96090834-D88F-443C-81AE-25861A8F7959}" srcOrd="5" destOrd="0" presId="urn:microsoft.com/office/officeart/2005/8/layout/orgChart1"/>
    <dgm:cxn modelId="{5915F365-3D1A-4ACA-A664-BA943FC8F4EC}" type="presParOf" srcId="{96090834-D88F-443C-81AE-25861A8F7959}" destId="{A641B1A3-F3EE-4EF1-8C8B-84E5F0680D69}" srcOrd="0" destOrd="0" presId="urn:microsoft.com/office/officeart/2005/8/layout/orgChart1"/>
    <dgm:cxn modelId="{013C439E-CADA-44CE-9135-38A51B505AA5}" type="presParOf" srcId="{A641B1A3-F3EE-4EF1-8C8B-84E5F0680D69}" destId="{2ADB33BD-50A1-4260-B604-C84B35F170AA}" srcOrd="0" destOrd="0" presId="urn:microsoft.com/office/officeart/2005/8/layout/orgChart1"/>
    <dgm:cxn modelId="{6ECF981C-DA6F-4D96-90A7-EA84E7D6591F}" type="presParOf" srcId="{A641B1A3-F3EE-4EF1-8C8B-84E5F0680D69}" destId="{FAD36972-F32C-4A0E-8A38-4270736A6546}" srcOrd="1" destOrd="0" presId="urn:microsoft.com/office/officeart/2005/8/layout/orgChart1"/>
    <dgm:cxn modelId="{E62732D5-F023-4DA6-9BA9-BDA0EAAF8806}" type="presParOf" srcId="{96090834-D88F-443C-81AE-25861A8F7959}" destId="{7C9CF646-423B-4986-ADA3-3CF82ACD83C6}" srcOrd="1" destOrd="0" presId="urn:microsoft.com/office/officeart/2005/8/layout/orgChart1"/>
    <dgm:cxn modelId="{EFC2EFC3-6C00-4E9D-9132-26E29F9A9474}" type="presParOf" srcId="{96090834-D88F-443C-81AE-25861A8F7959}" destId="{9A26B6DF-164F-4A6D-B81A-13031183BBC9}" srcOrd="2" destOrd="0" presId="urn:microsoft.com/office/officeart/2005/8/layout/orgChart1"/>
    <dgm:cxn modelId="{B01A84D2-DA8B-4B48-914E-47FCD93DB236}" type="presParOf" srcId="{D44C6E36-895F-4D90-8D09-5AA0BB347AD1}" destId="{2450DE61-A49E-4106-9E76-E4CD7ACFD25D}" srcOrd="6" destOrd="0" presId="urn:microsoft.com/office/officeart/2005/8/layout/orgChart1"/>
    <dgm:cxn modelId="{F633D81E-14E9-4F3E-9AA9-59A474BAF835}" type="presParOf" srcId="{D44C6E36-895F-4D90-8D09-5AA0BB347AD1}" destId="{63ED3D37-BEDD-493F-9E1E-77BF9948C70E}" srcOrd="7" destOrd="0" presId="urn:microsoft.com/office/officeart/2005/8/layout/orgChart1"/>
    <dgm:cxn modelId="{EFDDE20D-2EA1-43E9-8B7F-EAFC05661F51}" type="presParOf" srcId="{63ED3D37-BEDD-493F-9E1E-77BF9948C70E}" destId="{90E88B07-54AD-402B-AAE8-3F5DB28DC7F6}" srcOrd="0" destOrd="0" presId="urn:microsoft.com/office/officeart/2005/8/layout/orgChart1"/>
    <dgm:cxn modelId="{A5CF6F1C-01DF-4231-8EBA-CBF2E38456EF}" type="presParOf" srcId="{90E88B07-54AD-402B-AAE8-3F5DB28DC7F6}" destId="{ABCFCD97-4A0F-493A-8553-DA7DBB04D5E7}" srcOrd="0" destOrd="0" presId="urn:microsoft.com/office/officeart/2005/8/layout/orgChart1"/>
    <dgm:cxn modelId="{8C56A4BF-6904-4AF6-AFF8-AA056BE64ED9}" type="presParOf" srcId="{90E88B07-54AD-402B-AAE8-3F5DB28DC7F6}" destId="{AF143FDF-3B71-4385-AC88-C0A3468EEC11}" srcOrd="1" destOrd="0" presId="urn:microsoft.com/office/officeart/2005/8/layout/orgChart1"/>
    <dgm:cxn modelId="{6ED71B2B-2B17-4308-AF00-898BAD110507}" type="presParOf" srcId="{63ED3D37-BEDD-493F-9E1E-77BF9948C70E}" destId="{9257A4C3-0245-460B-85BD-BED0B6CDAEC7}" srcOrd="1" destOrd="0" presId="urn:microsoft.com/office/officeart/2005/8/layout/orgChart1"/>
    <dgm:cxn modelId="{167F17A4-98DD-4843-B53F-B64EEE04837E}" type="presParOf" srcId="{63ED3D37-BEDD-493F-9E1E-77BF9948C70E}" destId="{FB866443-771D-415E-A574-FD5F9692B066}" srcOrd="2" destOrd="0" presId="urn:microsoft.com/office/officeart/2005/8/layout/orgChart1"/>
    <dgm:cxn modelId="{FCF94760-25EC-45FE-AC2E-70CE1CA46B57}" type="presParOf" srcId="{D44C6E36-895F-4D90-8D09-5AA0BB347AD1}" destId="{4423E417-075A-447D-BE30-AEB6946B5733}" srcOrd="8" destOrd="0" presId="urn:microsoft.com/office/officeart/2005/8/layout/orgChart1"/>
    <dgm:cxn modelId="{ACE7CD37-93E8-46D5-AC20-54BDF0D99869}" type="presParOf" srcId="{D44C6E36-895F-4D90-8D09-5AA0BB347AD1}" destId="{A795E4E8-16BD-416D-90BD-C1BC881BB39F}" srcOrd="9" destOrd="0" presId="urn:microsoft.com/office/officeart/2005/8/layout/orgChart1"/>
    <dgm:cxn modelId="{382CAAC0-5EAA-49F1-92D1-FF5CF02B7DE7}" type="presParOf" srcId="{A795E4E8-16BD-416D-90BD-C1BC881BB39F}" destId="{DFC789BA-B6B7-49E8-9FA0-B2242CC7D2D2}" srcOrd="0" destOrd="0" presId="urn:microsoft.com/office/officeart/2005/8/layout/orgChart1"/>
    <dgm:cxn modelId="{235CB12A-E48C-4E33-BDBD-1644B2DFBD08}" type="presParOf" srcId="{DFC789BA-B6B7-49E8-9FA0-B2242CC7D2D2}" destId="{16E5301B-AAE1-4016-A9F7-C4B7877DC4B1}" srcOrd="0" destOrd="0" presId="urn:microsoft.com/office/officeart/2005/8/layout/orgChart1"/>
    <dgm:cxn modelId="{5C84666D-769E-408D-BD65-46218183A16A}" type="presParOf" srcId="{DFC789BA-B6B7-49E8-9FA0-B2242CC7D2D2}" destId="{E9F3EB22-481C-4847-8923-E1C4381E16DD}" srcOrd="1" destOrd="0" presId="urn:microsoft.com/office/officeart/2005/8/layout/orgChart1"/>
    <dgm:cxn modelId="{D2AD20F1-12DE-441F-A4E0-DA35B7D60B22}" type="presParOf" srcId="{A795E4E8-16BD-416D-90BD-C1BC881BB39F}" destId="{8BF6A433-E1AF-4237-A0E3-D62324C4F4A0}" srcOrd="1" destOrd="0" presId="urn:microsoft.com/office/officeart/2005/8/layout/orgChart1"/>
    <dgm:cxn modelId="{7DE3150B-DCA6-4B60-9DB8-C8F79D475389}" type="presParOf" srcId="{8BF6A433-E1AF-4237-A0E3-D62324C4F4A0}" destId="{1ED007C8-AB3D-462C-A4DF-A28AA32C8E01}" srcOrd="0" destOrd="0" presId="urn:microsoft.com/office/officeart/2005/8/layout/orgChart1"/>
    <dgm:cxn modelId="{CB614772-B63F-4489-8E3D-0CC11749A455}" type="presParOf" srcId="{8BF6A433-E1AF-4237-A0E3-D62324C4F4A0}" destId="{B59A2FA2-5940-4DEF-967F-5319EE9FDE9A}" srcOrd="1" destOrd="0" presId="urn:microsoft.com/office/officeart/2005/8/layout/orgChart1"/>
    <dgm:cxn modelId="{2A6AF121-85D9-494B-92D6-53EB2BA4B382}" type="presParOf" srcId="{B59A2FA2-5940-4DEF-967F-5319EE9FDE9A}" destId="{11AD3E28-29FB-488A-BFD3-FCDCC10F5F3D}" srcOrd="0" destOrd="0" presId="urn:microsoft.com/office/officeart/2005/8/layout/orgChart1"/>
    <dgm:cxn modelId="{57EFB991-E578-4DC9-901E-8D42A5BCD148}" type="presParOf" srcId="{11AD3E28-29FB-488A-BFD3-FCDCC10F5F3D}" destId="{5865B1CA-E11E-4EAC-8B14-816D60B3286A}" srcOrd="0" destOrd="0" presId="urn:microsoft.com/office/officeart/2005/8/layout/orgChart1"/>
    <dgm:cxn modelId="{B05208A3-4401-4D47-90D0-54A01A17B48C}" type="presParOf" srcId="{11AD3E28-29FB-488A-BFD3-FCDCC10F5F3D}" destId="{BD4593A9-DC23-4BD1-9356-1B7FDDF03553}" srcOrd="1" destOrd="0" presId="urn:microsoft.com/office/officeart/2005/8/layout/orgChart1"/>
    <dgm:cxn modelId="{012DACDA-E169-465A-9E4C-9137CCAC30A2}" type="presParOf" srcId="{B59A2FA2-5940-4DEF-967F-5319EE9FDE9A}" destId="{D70CB67A-65B4-49ED-8F8F-54264B340589}" srcOrd="1" destOrd="0" presId="urn:microsoft.com/office/officeart/2005/8/layout/orgChart1"/>
    <dgm:cxn modelId="{0E250997-44E5-428B-A994-2CA420342588}" type="presParOf" srcId="{B59A2FA2-5940-4DEF-967F-5319EE9FDE9A}" destId="{ED7CD16C-DD06-4530-B42E-8DDE8387892A}" srcOrd="2" destOrd="0" presId="urn:microsoft.com/office/officeart/2005/8/layout/orgChart1"/>
    <dgm:cxn modelId="{DB5FF28C-12D3-47DC-88A4-99E4D6053D33}" type="presParOf" srcId="{8BF6A433-E1AF-4237-A0E3-D62324C4F4A0}" destId="{88104F45-598F-4320-961E-B2DD345C4B41}" srcOrd="2" destOrd="0" presId="urn:microsoft.com/office/officeart/2005/8/layout/orgChart1"/>
    <dgm:cxn modelId="{5AD06855-2E0E-49CC-A15A-5CC017E24EC5}" type="presParOf" srcId="{8BF6A433-E1AF-4237-A0E3-D62324C4F4A0}" destId="{D578E7F0-978A-46EF-A715-2898FA25C25A}" srcOrd="3" destOrd="0" presId="urn:microsoft.com/office/officeart/2005/8/layout/orgChart1"/>
    <dgm:cxn modelId="{6669EB85-BC9E-4796-ABA6-C879A9D18849}" type="presParOf" srcId="{D578E7F0-978A-46EF-A715-2898FA25C25A}" destId="{6724673C-1651-4672-B348-44669CF0A380}" srcOrd="0" destOrd="0" presId="urn:microsoft.com/office/officeart/2005/8/layout/orgChart1"/>
    <dgm:cxn modelId="{DC642B53-34F9-4CAC-B398-0A1F8C073686}" type="presParOf" srcId="{6724673C-1651-4672-B348-44669CF0A380}" destId="{9BBE5A3B-67B1-4239-A95C-F68F778E45EB}" srcOrd="0" destOrd="0" presId="urn:microsoft.com/office/officeart/2005/8/layout/orgChart1"/>
    <dgm:cxn modelId="{1E1BF4BB-7D73-4458-8987-47A570CB32E4}" type="presParOf" srcId="{6724673C-1651-4672-B348-44669CF0A380}" destId="{EF944582-7B9D-4A68-BDFD-7DEBB1640E55}" srcOrd="1" destOrd="0" presId="urn:microsoft.com/office/officeart/2005/8/layout/orgChart1"/>
    <dgm:cxn modelId="{167DABDF-A1F5-4EB8-961A-4BB4480E3289}" type="presParOf" srcId="{D578E7F0-978A-46EF-A715-2898FA25C25A}" destId="{99E753E9-6A1C-4688-96DD-99FF2A500AEE}" srcOrd="1" destOrd="0" presId="urn:microsoft.com/office/officeart/2005/8/layout/orgChart1"/>
    <dgm:cxn modelId="{3DFCD527-B9F7-479E-B0CF-5B7D1727967F}" type="presParOf" srcId="{D578E7F0-978A-46EF-A715-2898FA25C25A}" destId="{893635D2-4DEC-461A-9098-830C07472455}" srcOrd="2" destOrd="0" presId="urn:microsoft.com/office/officeart/2005/8/layout/orgChart1"/>
    <dgm:cxn modelId="{7DE841E0-5FBE-4B84-88BF-F3F5C39D2133}" type="presParOf" srcId="{A795E4E8-16BD-416D-90BD-C1BC881BB39F}" destId="{BD2CA2FC-D3CE-4ED9-8ABF-3758213F421E}" srcOrd="2" destOrd="0" presId="urn:microsoft.com/office/officeart/2005/8/layout/orgChart1"/>
    <dgm:cxn modelId="{502FA15B-28D9-4397-A32C-D159AD11B988}" type="presParOf" srcId="{D44C6E36-895F-4D90-8D09-5AA0BB347AD1}" destId="{F217C7BB-6298-42AF-B4FC-E7023DA9CDDC}" srcOrd="10" destOrd="0" presId="urn:microsoft.com/office/officeart/2005/8/layout/orgChart1"/>
    <dgm:cxn modelId="{DBE22388-8254-4559-ADFF-B83A5C8CADE8}" type="presParOf" srcId="{D44C6E36-895F-4D90-8D09-5AA0BB347AD1}" destId="{17CB5A01-06E8-4AAF-B8F7-8463BF883C3F}" srcOrd="11" destOrd="0" presId="urn:microsoft.com/office/officeart/2005/8/layout/orgChart1"/>
    <dgm:cxn modelId="{419BADD9-5A70-4932-9778-0E86005C59B1}" type="presParOf" srcId="{17CB5A01-06E8-4AAF-B8F7-8463BF883C3F}" destId="{10B2EAEB-3009-49B6-874D-0ADAE89B5639}" srcOrd="0" destOrd="0" presId="urn:microsoft.com/office/officeart/2005/8/layout/orgChart1"/>
    <dgm:cxn modelId="{24B0B13E-B198-451B-B60A-5653AA7F8797}" type="presParOf" srcId="{10B2EAEB-3009-49B6-874D-0ADAE89B5639}" destId="{086C47AC-CACD-44FD-950B-FFEC561B9660}" srcOrd="0" destOrd="0" presId="urn:microsoft.com/office/officeart/2005/8/layout/orgChart1"/>
    <dgm:cxn modelId="{5D324FEA-E067-48AE-BA7E-E89C7120F39E}" type="presParOf" srcId="{10B2EAEB-3009-49B6-874D-0ADAE89B5639}" destId="{5DC22383-8407-419A-A4FB-AECAC16BDBF5}" srcOrd="1" destOrd="0" presId="urn:microsoft.com/office/officeart/2005/8/layout/orgChart1"/>
    <dgm:cxn modelId="{6D08AA2D-AB20-47E6-A4F8-8CEE03F0558D}" type="presParOf" srcId="{17CB5A01-06E8-4AAF-B8F7-8463BF883C3F}" destId="{ED1DBD5A-FB9E-48EF-8F5C-AEB3035CF41D}" srcOrd="1" destOrd="0" presId="urn:microsoft.com/office/officeart/2005/8/layout/orgChart1"/>
    <dgm:cxn modelId="{82B6D971-D0A8-4438-9A1C-47C4687CABC2}" type="presParOf" srcId="{ED1DBD5A-FB9E-48EF-8F5C-AEB3035CF41D}" destId="{DD3C50DA-FA05-45F5-9382-BEC9B9DFF46B}" srcOrd="0" destOrd="0" presId="urn:microsoft.com/office/officeart/2005/8/layout/orgChart1"/>
    <dgm:cxn modelId="{1C187D76-E07D-4395-A340-183CEBA5E3D4}" type="presParOf" srcId="{ED1DBD5A-FB9E-48EF-8F5C-AEB3035CF41D}" destId="{4DB40C71-1329-48EA-A0D1-4AB8392EFE2C}" srcOrd="1" destOrd="0" presId="urn:microsoft.com/office/officeart/2005/8/layout/orgChart1"/>
    <dgm:cxn modelId="{6D501DBB-E581-4663-BE42-DA5175D9B541}" type="presParOf" srcId="{4DB40C71-1329-48EA-A0D1-4AB8392EFE2C}" destId="{02646886-2D1B-4F29-80E1-B2E8D646153E}" srcOrd="0" destOrd="0" presId="urn:microsoft.com/office/officeart/2005/8/layout/orgChart1"/>
    <dgm:cxn modelId="{E7194375-41C8-4CE7-B0D6-0765C1CFE479}" type="presParOf" srcId="{02646886-2D1B-4F29-80E1-B2E8D646153E}" destId="{0BF41590-378A-4470-A7B2-B6ABA3A4C5F4}" srcOrd="0" destOrd="0" presId="urn:microsoft.com/office/officeart/2005/8/layout/orgChart1"/>
    <dgm:cxn modelId="{8F068120-77E7-48F5-92AC-7EA0D5D31795}" type="presParOf" srcId="{02646886-2D1B-4F29-80E1-B2E8D646153E}" destId="{5D508952-1DCD-4DA0-A6AB-22FEBEC22099}" srcOrd="1" destOrd="0" presId="urn:microsoft.com/office/officeart/2005/8/layout/orgChart1"/>
    <dgm:cxn modelId="{26AE0167-F23D-437F-A33D-9A4AF04B4468}" type="presParOf" srcId="{4DB40C71-1329-48EA-A0D1-4AB8392EFE2C}" destId="{9577E24A-61C9-4FC6-94FA-FFB560C594DD}" srcOrd="1" destOrd="0" presId="urn:microsoft.com/office/officeart/2005/8/layout/orgChart1"/>
    <dgm:cxn modelId="{85143C1A-8D4F-414A-A2D9-AF32C7002FF9}" type="presParOf" srcId="{4DB40C71-1329-48EA-A0D1-4AB8392EFE2C}" destId="{5484D9DF-3596-4674-9CCA-4712F61654A3}" srcOrd="2" destOrd="0" presId="urn:microsoft.com/office/officeart/2005/8/layout/orgChart1"/>
    <dgm:cxn modelId="{3AC7A225-5660-4440-82AC-2A1554B8C254}" type="presParOf" srcId="{ED1DBD5A-FB9E-48EF-8F5C-AEB3035CF41D}" destId="{64FBA248-A670-4144-A6AE-E1B7FB7EDF3C}" srcOrd="2" destOrd="0" presId="urn:microsoft.com/office/officeart/2005/8/layout/orgChart1"/>
    <dgm:cxn modelId="{0630C640-76D0-4D68-9483-C72930E99AA6}" type="presParOf" srcId="{ED1DBD5A-FB9E-48EF-8F5C-AEB3035CF41D}" destId="{52F217EF-3CDD-4643-9FB6-336188C7B251}" srcOrd="3" destOrd="0" presId="urn:microsoft.com/office/officeart/2005/8/layout/orgChart1"/>
    <dgm:cxn modelId="{D11EB54E-94D4-4938-A965-1CE9AB5F441B}" type="presParOf" srcId="{52F217EF-3CDD-4643-9FB6-336188C7B251}" destId="{5C634251-8977-4D8F-940A-FA6E5CFF7552}" srcOrd="0" destOrd="0" presId="urn:microsoft.com/office/officeart/2005/8/layout/orgChart1"/>
    <dgm:cxn modelId="{64D6966D-214A-4303-AC03-0E4593F823D8}" type="presParOf" srcId="{5C634251-8977-4D8F-940A-FA6E5CFF7552}" destId="{517B47BD-4832-4C53-8F8C-B8305EBCDC40}" srcOrd="0" destOrd="0" presId="urn:microsoft.com/office/officeart/2005/8/layout/orgChart1"/>
    <dgm:cxn modelId="{72666CEB-730F-410C-B1E7-A6F1716D876B}" type="presParOf" srcId="{5C634251-8977-4D8F-940A-FA6E5CFF7552}" destId="{7A770899-5BB7-4088-B485-1B96738EB8BD}" srcOrd="1" destOrd="0" presId="urn:microsoft.com/office/officeart/2005/8/layout/orgChart1"/>
    <dgm:cxn modelId="{BAD24C98-A0B6-4ACC-9D71-B0CDB6D49B6F}" type="presParOf" srcId="{52F217EF-3CDD-4643-9FB6-336188C7B251}" destId="{D3651B2F-2012-46A6-8441-DB0992EFC67D}" srcOrd="1" destOrd="0" presId="urn:microsoft.com/office/officeart/2005/8/layout/orgChart1"/>
    <dgm:cxn modelId="{77888496-A374-4530-8BCF-F07D285713D3}" type="presParOf" srcId="{52F217EF-3CDD-4643-9FB6-336188C7B251}" destId="{7FC1E482-199F-4BF3-AACC-BE371B0CF1A1}" srcOrd="2" destOrd="0" presId="urn:microsoft.com/office/officeart/2005/8/layout/orgChart1"/>
    <dgm:cxn modelId="{90D0B70A-8731-4EDB-BF5E-119ED3F0A20E}" type="presParOf" srcId="{ED1DBD5A-FB9E-48EF-8F5C-AEB3035CF41D}" destId="{4E1AB440-D357-4206-BAE6-A4BC5D4B70D7}" srcOrd="4" destOrd="0" presId="urn:microsoft.com/office/officeart/2005/8/layout/orgChart1"/>
    <dgm:cxn modelId="{20A06D71-8A5C-4938-8449-51A3E6A8106F}" type="presParOf" srcId="{ED1DBD5A-FB9E-48EF-8F5C-AEB3035CF41D}" destId="{F9229065-A9FE-4A1A-91BA-E23ED5B1596B}" srcOrd="5" destOrd="0" presId="urn:microsoft.com/office/officeart/2005/8/layout/orgChart1"/>
    <dgm:cxn modelId="{FD3C2536-9D92-4075-B06E-A81ECDE5C242}" type="presParOf" srcId="{F9229065-A9FE-4A1A-91BA-E23ED5B1596B}" destId="{29FBD129-A378-4552-92C3-8822487F5AC0}" srcOrd="0" destOrd="0" presId="urn:microsoft.com/office/officeart/2005/8/layout/orgChart1"/>
    <dgm:cxn modelId="{6609676C-9E8C-4C77-B3C0-3CD4B50F0974}" type="presParOf" srcId="{29FBD129-A378-4552-92C3-8822487F5AC0}" destId="{97A52021-D4CF-47A7-89BB-1866475B9785}" srcOrd="0" destOrd="0" presId="urn:microsoft.com/office/officeart/2005/8/layout/orgChart1"/>
    <dgm:cxn modelId="{D6BAEDF7-964B-4517-8078-24E7A77763C2}" type="presParOf" srcId="{29FBD129-A378-4552-92C3-8822487F5AC0}" destId="{EF397374-9C5C-4918-BFEC-07B4292B72C4}" srcOrd="1" destOrd="0" presId="urn:microsoft.com/office/officeart/2005/8/layout/orgChart1"/>
    <dgm:cxn modelId="{244CC1C9-61B4-4DCE-9688-40E76AFDA729}" type="presParOf" srcId="{F9229065-A9FE-4A1A-91BA-E23ED5B1596B}" destId="{45BDEF9A-5F63-4F85-BE14-003AB1B604D3}" srcOrd="1" destOrd="0" presId="urn:microsoft.com/office/officeart/2005/8/layout/orgChart1"/>
    <dgm:cxn modelId="{CA9D95FC-7D1C-4C06-A761-175DE37CE717}" type="presParOf" srcId="{F9229065-A9FE-4A1A-91BA-E23ED5B1596B}" destId="{2710AB99-EECF-4EB6-9935-5BDE7FA895C4}" srcOrd="2" destOrd="0" presId="urn:microsoft.com/office/officeart/2005/8/layout/orgChart1"/>
    <dgm:cxn modelId="{19747F98-FC96-443F-837F-9CF50A137581}" type="presParOf" srcId="{17CB5A01-06E8-4AAF-B8F7-8463BF883C3F}" destId="{F47DD75D-7630-44C7-96DD-9C50457120A9}" srcOrd="2" destOrd="0" presId="urn:microsoft.com/office/officeart/2005/8/layout/orgChart1"/>
    <dgm:cxn modelId="{B6B47370-E7C8-4AC9-97C1-1D4FDE12502E}" type="presParOf" srcId="{D44C6E36-895F-4D90-8D09-5AA0BB347AD1}" destId="{C4F42768-800C-4E85-B952-7E8EA65CEA84}" srcOrd="12" destOrd="0" presId="urn:microsoft.com/office/officeart/2005/8/layout/orgChart1"/>
    <dgm:cxn modelId="{62DCCBE4-E3DA-4F33-9582-A2C768F67EFF}" type="presParOf" srcId="{D44C6E36-895F-4D90-8D09-5AA0BB347AD1}" destId="{72A6A96A-CAFB-4C35-998E-81D57567A4C4}" srcOrd="13" destOrd="0" presId="urn:microsoft.com/office/officeart/2005/8/layout/orgChart1"/>
    <dgm:cxn modelId="{227E6321-0DCA-44B3-B541-C86720CF4D7E}" type="presParOf" srcId="{72A6A96A-CAFB-4C35-998E-81D57567A4C4}" destId="{BDADE8FF-48FA-4001-A6D2-7F8513548088}" srcOrd="0" destOrd="0" presId="urn:microsoft.com/office/officeart/2005/8/layout/orgChart1"/>
    <dgm:cxn modelId="{3063B20A-D5BF-4688-B255-72AA6CE66EA8}" type="presParOf" srcId="{BDADE8FF-48FA-4001-A6D2-7F8513548088}" destId="{02932330-8543-4130-99F4-48006800880B}" srcOrd="0" destOrd="0" presId="urn:microsoft.com/office/officeart/2005/8/layout/orgChart1"/>
    <dgm:cxn modelId="{AE8E8E01-B4AE-4796-876E-8897A5B1E857}" type="presParOf" srcId="{BDADE8FF-48FA-4001-A6D2-7F8513548088}" destId="{F092521B-3D44-4018-943F-33B7E2FF9D7F}" srcOrd="1" destOrd="0" presId="urn:microsoft.com/office/officeart/2005/8/layout/orgChart1"/>
    <dgm:cxn modelId="{63062443-F71E-498F-A01A-E03F1E8DAFB5}" type="presParOf" srcId="{72A6A96A-CAFB-4C35-998E-81D57567A4C4}" destId="{02F04359-97BE-443B-A850-BADECFC27799}" srcOrd="1" destOrd="0" presId="urn:microsoft.com/office/officeart/2005/8/layout/orgChart1"/>
    <dgm:cxn modelId="{CD580AA0-BB5B-4D4F-8C4B-EA750397B475}" type="presParOf" srcId="{72A6A96A-CAFB-4C35-998E-81D57567A4C4}" destId="{F5238755-6A36-4CC9-A3F2-8E14B9858BF3}"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Missions and Evangelism</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DFFCE123-D410-4F93-AB72-A2039D6AB7F6}">
      <dgm:prSet phldrT="[Text]"/>
      <dgm:spPr>
        <a:ln>
          <a:solidFill>
            <a:schemeClr val="tx1"/>
          </a:solidFill>
        </a:ln>
      </dgm:spPr>
      <dgm:t>
        <a:bodyPr/>
        <a:lstStyle/>
        <a:p>
          <a:r>
            <a:rPr lang="en-US" dirty="0">
              <a:solidFill>
                <a:schemeClr val="tx1"/>
              </a:solidFill>
            </a:rPr>
            <a:t>V.B.S.</a:t>
          </a:r>
        </a:p>
      </dgm:t>
    </dgm:pt>
    <dgm:pt modelId="{EDDC9DD1-1703-432F-AD2A-7B7AEE2F0DD6}" type="parTrans" cxnId="{3943FFEB-1C2D-4580-80C8-5CBDCF23D1FC}">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9F117DE-1367-4213-A8B3-52DCC44601FA}" type="sibTrans" cxnId="{3943FFEB-1C2D-4580-80C8-5CBDCF23D1FC}">
      <dgm:prSet/>
      <dgm:spPr/>
      <dgm:t>
        <a:bodyPr/>
        <a:lstStyle/>
        <a:p>
          <a:endParaRPr lang="en-US"/>
        </a:p>
      </dgm:t>
    </dgm:pt>
    <dgm:pt modelId="{8D943FDA-AB77-4AC9-962B-ACF0DB6B9EC2}">
      <dgm:prSet phldrT="[Text]"/>
      <dgm:spPr>
        <a:ln>
          <a:solidFill>
            <a:schemeClr val="tx1"/>
          </a:solidFill>
        </a:ln>
      </dgm:spPr>
      <dgm:t>
        <a:bodyPr/>
        <a:lstStyle/>
        <a:p>
          <a:r>
            <a:rPr lang="en-US" dirty="0">
              <a:solidFill>
                <a:schemeClr val="tx1"/>
              </a:solidFill>
            </a:rPr>
            <a:t>RA’s</a:t>
          </a:r>
        </a:p>
      </dgm:t>
    </dgm:pt>
    <dgm:pt modelId="{6A0BE6A8-6DA4-4DFA-B209-2E353B8D24B1}" type="parTrans" cxnId="{F703CEF8-6EEE-41E8-84F5-E6FFC2078D9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5154EDA-9F5F-46A7-A0E4-AF31D581062B}" type="sibTrans" cxnId="{F703CEF8-6EEE-41E8-84F5-E6FFC2078D96}">
      <dgm:prSet/>
      <dgm:spPr/>
      <dgm:t>
        <a:bodyPr/>
        <a:lstStyle/>
        <a:p>
          <a:endParaRPr lang="en-US"/>
        </a:p>
      </dgm:t>
    </dgm:pt>
    <dgm:pt modelId="{A4E20B04-C12A-4447-844F-5133619CB11C}">
      <dgm:prSet phldrT="[Text]"/>
      <dgm:spPr>
        <a:ln>
          <a:solidFill>
            <a:schemeClr val="tx1"/>
          </a:solidFill>
        </a:ln>
      </dgm:spPr>
      <dgm:t>
        <a:bodyPr/>
        <a:lstStyle/>
        <a:p>
          <a:r>
            <a:rPr lang="en-US" dirty="0">
              <a:solidFill>
                <a:schemeClr val="tx1"/>
              </a:solidFill>
            </a:rPr>
            <a:t>GA’s</a:t>
          </a:r>
        </a:p>
      </dgm:t>
    </dgm:pt>
    <dgm:pt modelId="{837FE6CF-CFFE-43B5-BA3A-20769DD1EA53}" type="parTrans" cxnId="{8928D5D0-C980-4164-BAE3-09ADAC50960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20C9215-C3C0-4F98-8C83-FDAD67EDF85D}" type="sibTrans" cxnId="{8928D5D0-C980-4164-BAE3-09ADAC509606}">
      <dgm:prSet/>
      <dgm:spPr/>
      <dgm:t>
        <a:bodyPr/>
        <a:lstStyle/>
        <a:p>
          <a:endParaRPr lang="en-US"/>
        </a:p>
      </dgm:t>
    </dgm:pt>
    <dgm:pt modelId="{8EDC93CB-566A-4B69-9549-2A7F31018212}">
      <dgm:prSet phldrT="[Text]"/>
      <dgm:spPr>
        <a:ln>
          <a:solidFill>
            <a:schemeClr val="tx1"/>
          </a:solidFill>
        </a:ln>
      </dgm:spPr>
      <dgm:t>
        <a:bodyPr/>
        <a:lstStyle/>
        <a:p>
          <a:r>
            <a:rPr lang="en-US" dirty="0">
              <a:solidFill>
                <a:schemeClr val="tx1"/>
              </a:solidFill>
            </a:rPr>
            <a:t>Mission Friends</a:t>
          </a:r>
        </a:p>
      </dgm:t>
    </dgm:pt>
    <dgm:pt modelId="{38053921-ACEF-49EF-AD50-B5E21868E22F}" type="parTrans" cxnId="{72EB545A-031B-4720-B4B3-C71EC6F627AA}">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CE045A5-27CC-4792-A191-38ABAD2717D0}" type="sibTrans" cxnId="{72EB545A-031B-4720-B4B3-C71EC6F627AA}">
      <dgm:prSet/>
      <dgm:spPr/>
      <dgm:t>
        <a:bodyPr/>
        <a:lstStyle/>
        <a:p>
          <a:endParaRPr lang="en-US"/>
        </a:p>
      </dgm:t>
    </dgm:pt>
    <dgm:pt modelId="{5FA41286-CCE9-433E-9D54-DDF8231FD6CE}">
      <dgm:prSet phldrT="[Text]"/>
      <dgm:spPr>
        <a:ln>
          <a:solidFill>
            <a:schemeClr val="tx1"/>
          </a:solidFill>
        </a:ln>
      </dgm:spPr>
      <dgm:t>
        <a:bodyPr/>
        <a:lstStyle/>
        <a:p>
          <a:r>
            <a:rPr lang="en-US" dirty="0">
              <a:solidFill>
                <a:schemeClr val="tx1"/>
              </a:solidFill>
            </a:rPr>
            <a:t>Men’s Mission </a:t>
          </a:r>
          <a:br>
            <a:rPr lang="en-US" dirty="0">
              <a:solidFill>
                <a:schemeClr val="tx1"/>
              </a:solidFill>
            </a:rPr>
          </a:br>
          <a:r>
            <a:rPr lang="en-US" dirty="0">
              <a:solidFill>
                <a:schemeClr val="tx1"/>
              </a:solidFill>
            </a:rPr>
            <a:t>&amp; Evangelism</a:t>
          </a:r>
        </a:p>
      </dgm:t>
    </dgm:pt>
    <dgm:pt modelId="{6700A03C-99B4-4B23-8FD4-1E99409AE321}" type="parTrans" cxnId="{2CAF5631-A6AC-4B93-885A-6B2D69B43F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2D6FF0A-9ED2-4B8B-AF30-CD8ABCD8C7D2}" type="sibTrans" cxnId="{2CAF5631-A6AC-4B93-885A-6B2D69B43F6D}">
      <dgm:prSet/>
      <dgm:spPr/>
      <dgm:t>
        <a:bodyPr/>
        <a:lstStyle/>
        <a:p>
          <a:endParaRPr lang="en-US"/>
        </a:p>
      </dgm:t>
    </dgm:pt>
    <dgm:pt modelId="{30790BE6-96B3-471D-92FB-4ED91DEAA2CE}">
      <dgm:prSet phldrT="[Text]"/>
      <dgm:spPr>
        <a:ln>
          <a:solidFill>
            <a:schemeClr val="tx1"/>
          </a:solidFill>
        </a:ln>
      </dgm:spPr>
      <dgm:t>
        <a:bodyPr/>
        <a:lstStyle/>
        <a:p>
          <a:r>
            <a:rPr lang="en-US" dirty="0">
              <a:solidFill>
                <a:schemeClr val="tx1"/>
              </a:solidFill>
            </a:rPr>
            <a:t>Baptist Men</a:t>
          </a:r>
        </a:p>
      </dgm:t>
    </dgm:pt>
    <dgm:pt modelId="{6970E932-A2A5-4B9B-94E3-0AFB52C1DABA}" type="parTrans" cxnId="{6C58746A-BDA6-45AF-B1B6-BE9AF4E4DD1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CF70495D-163E-4C09-865C-044D278ECBAB}" type="sibTrans" cxnId="{6C58746A-BDA6-45AF-B1B6-BE9AF4E4DD19}">
      <dgm:prSet/>
      <dgm:spPr/>
      <dgm:t>
        <a:bodyPr/>
        <a:lstStyle/>
        <a:p>
          <a:endParaRPr lang="en-US"/>
        </a:p>
      </dgm:t>
    </dgm:pt>
    <dgm:pt modelId="{39D06A6D-0ABD-49F3-874E-A242BF99355E}">
      <dgm:prSet phldrT="[Text]"/>
      <dgm:spPr>
        <a:ln>
          <a:solidFill>
            <a:schemeClr val="tx1"/>
          </a:solidFill>
        </a:ln>
      </dgm:spPr>
      <dgm:t>
        <a:bodyPr/>
        <a:lstStyle/>
        <a:p>
          <a:r>
            <a:rPr lang="en-US" dirty="0">
              <a:solidFill>
                <a:schemeClr val="tx1"/>
              </a:solidFill>
            </a:rPr>
            <a:t>F.I.S.H</a:t>
          </a:r>
          <a:br>
            <a:rPr lang="en-US" dirty="0">
              <a:solidFill>
                <a:schemeClr val="tx1"/>
              </a:solidFill>
            </a:rPr>
          </a:br>
          <a:r>
            <a:rPr lang="en-US" dirty="0">
              <a:solidFill>
                <a:schemeClr val="tx1"/>
              </a:solidFill>
            </a:rPr>
            <a:t>Training &amp; Evangelism</a:t>
          </a:r>
        </a:p>
      </dgm:t>
    </dgm:pt>
    <dgm:pt modelId="{5232AD7E-C1CE-4EA0-B8A1-FD7B7B8AFE3B}" type="parTrans" cxnId="{9C0854DD-B54C-49DE-8C9E-E5BE9FB68F1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F4A4860-64D3-4A07-AC66-0341A033F62F}" type="sibTrans" cxnId="{9C0854DD-B54C-49DE-8C9E-E5BE9FB68F1B}">
      <dgm:prSet/>
      <dgm:spPr/>
      <dgm:t>
        <a:bodyPr/>
        <a:lstStyle/>
        <a:p>
          <a:endParaRPr lang="en-US"/>
        </a:p>
      </dgm:t>
    </dgm:pt>
    <dgm:pt modelId="{D5FF35C2-3978-4792-A7E8-F529F329560B}">
      <dgm:prSet phldrT="[Text]"/>
      <dgm:spPr>
        <a:ln>
          <a:solidFill>
            <a:schemeClr val="tx1"/>
          </a:solidFill>
        </a:ln>
      </dgm:spPr>
      <dgm:t>
        <a:bodyPr/>
        <a:lstStyle/>
        <a:p>
          <a:r>
            <a:rPr lang="en-US" dirty="0">
              <a:solidFill>
                <a:schemeClr val="tx1"/>
              </a:solidFill>
            </a:rPr>
            <a:t>Dare Days</a:t>
          </a:r>
        </a:p>
      </dgm:t>
    </dgm:pt>
    <dgm:pt modelId="{41C5CC58-13DC-45D6-8518-5E12A56524B8}" type="parTrans" cxnId="{7C3B1D19-F62C-4D48-84B7-80571162E611}">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44C4419-BEEE-4E12-AA2F-46CFB032BBD3}" type="sibTrans" cxnId="{7C3B1D19-F62C-4D48-84B7-80571162E611}">
      <dgm:prSet/>
      <dgm:spPr/>
      <dgm:t>
        <a:bodyPr/>
        <a:lstStyle/>
        <a:p>
          <a:endParaRPr lang="en-US"/>
        </a:p>
      </dgm:t>
    </dgm:pt>
    <dgm:pt modelId="{998CA97A-D372-4603-A1B8-AB85E6FEF826}">
      <dgm:prSet phldrT="[Text]"/>
      <dgm:spPr>
        <a:ln>
          <a:solidFill>
            <a:schemeClr val="tx1"/>
          </a:solidFill>
        </a:ln>
      </dgm:spPr>
      <dgm:t>
        <a:bodyPr/>
        <a:lstStyle/>
        <a:p>
          <a:r>
            <a:rPr lang="en-US" dirty="0">
              <a:solidFill>
                <a:schemeClr val="tx1"/>
              </a:solidFill>
            </a:rPr>
            <a:t>Local &amp; International  Missions</a:t>
          </a:r>
        </a:p>
      </dgm:t>
    </dgm:pt>
    <dgm:pt modelId="{3D5BF684-D7A8-4B5F-B320-D4411E68E032}" type="parTrans" cxnId="{53A6EDE1-1E9A-470D-9E0D-41DDA476E8C7}">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369B0BE-B11F-4AB1-AE6E-5BA2469F3553}" type="sibTrans" cxnId="{53A6EDE1-1E9A-470D-9E0D-41DDA476E8C7}">
      <dgm:prSet/>
      <dgm:spPr/>
      <dgm:t>
        <a:bodyPr/>
        <a:lstStyle/>
        <a:p>
          <a:endParaRPr lang="en-US"/>
        </a:p>
      </dgm:t>
    </dgm:pt>
    <dgm:pt modelId="{271D21B1-D5F7-45DB-8CA4-28A0CD873CE7}">
      <dgm:prSet phldrT="[Text]"/>
      <dgm:spPr>
        <a:ln>
          <a:solidFill>
            <a:schemeClr val="tx1"/>
          </a:solidFill>
        </a:ln>
      </dgm:spPr>
      <dgm:t>
        <a:bodyPr/>
        <a:lstStyle/>
        <a:p>
          <a:r>
            <a:rPr lang="en-US" dirty="0">
              <a:solidFill>
                <a:schemeClr val="tx1"/>
              </a:solidFill>
            </a:rPr>
            <a:t>Disaster Relief</a:t>
          </a:r>
        </a:p>
      </dgm:t>
    </dgm:pt>
    <dgm:pt modelId="{F9FFA7F3-33FA-4987-AEB2-675CEC14D3AD}" type="parTrans" cxnId="{F0095F75-E8FA-4112-A1A1-23F7F6494C0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1DD53A55-A57C-45A6-A806-490BCD755791}" type="sibTrans" cxnId="{F0095F75-E8FA-4112-A1A1-23F7F6494C0B}">
      <dgm:prSet/>
      <dgm:spPr/>
      <dgm:t>
        <a:bodyPr/>
        <a:lstStyle/>
        <a:p>
          <a:endParaRPr lang="en-US"/>
        </a:p>
      </dgm:t>
    </dgm:pt>
    <dgm:pt modelId="{12BF0AFD-CB28-4AD7-A351-850D2C1CE54B}">
      <dgm:prSet phldrT="[Text]"/>
      <dgm:spPr>
        <a:ln>
          <a:solidFill>
            <a:schemeClr val="tx1"/>
          </a:solidFill>
        </a:ln>
      </dgm:spPr>
      <dgm:t>
        <a:bodyPr/>
        <a:lstStyle/>
        <a:p>
          <a:r>
            <a:rPr lang="en-US" dirty="0">
              <a:solidFill>
                <a:schemeClr val="tx1"/>
              </a:solidFill>
            </a:rPr>
            <a:t>Children’s Mission  &amp; Evangelism</a:t>
          </a:r>
        </a:p>
      </dgm:t>
    </dgm:pt>
    <dgm:pt modelId="{34315774-C1F3-4494-883D-64D9B69DECA5}" type="parTrans" cxnId="{F735D504-00EA-42F2-900F-AC81B5ACD61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72806E6-3CA2-4470-8E05-E4210CC1A826}" type="sibTrans" cxnId="{F735D504-00EA-42F2-900F-AC81B5ACD614}">
      <dgm:prSet/>
      <dgm:spPr/>
      <dgm:t>
        <a:bodyPr/>
        <a:lstStyle/>
        <a:p>
          <a:endParaRPr lang="en-US"/>
        </a:p>
      </dgm:t>
    </dgm:pt>
    <dgm:pt modelId="{D6377DBD-F713-44F4-8D40-38CFEDA00686}">
      <dgm:prSet phldrT="[Text]"/>
      <dgm:spPr>
        <a:ln>
          <a:solidFill>
            <a:schemeClr val="tx1"/>
          </a:solidFill>
        </a:ln>
      </dgm:spPr>
      <dgm:t>
        <a:bodyPr/>
        <a:lstStyle/>
        <a:p>
          <a:r>
            <a:rPr lang="en-US" dirty="0">
              <a:solidFill>
                <a:schemeClr val="tx1"/>
              </a:solidFill>
            </a:rPr>
            <a:t>Women’s Mission &amp; Evangelism</a:t>
          </a:r>
        </a:p>
      </dgm:t>
    </dgm:pt>
    <dgm:pt modelId="{51C412B1-9C85-4034-8B25-3A48C2449846}" type="parTrans" cxnId="{06DFA171-3409-4C8C-8DD1-B142CC1E35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1E8F965-DFC8-4684-97AA-A1DFE678C866}" type="sibTrans" cxnId="{06DFA171-3409-4C8C-8DD1-B142CC1E356D}">
      <dgm:prSet/>
      <dgm:spPr/>
      <dgm:t>
        <a:bodyPr/>
        <a:lstStyle/>
        <a:p>
          <a:endParaRPr lang="en-US"/>
        </a:p>
      </dgm:t>
    </dgm:pt>
    <dgm:pt modelId="{11806168-D9F8-488E-AB53-03DDA461BEC3}">
      <dgm:prSet phldrT="[Text]"/>
      <dgm:spPr>
        <a:ln>
          <a:solidFill>
            <a:schemeClr val="tx1"/>
          </a:solidFill>
        </a:ln>
      </dgm:spPr>
      <dgm:t>
        <a:bodyPr/>
        <a:lstStyle/>
        <a:p>
          <a:r>
            <a:rPr lang="en-US" dirty="0">
              <a:solidFill>
                <a:schemeClr val="tx1"/>
              </a:solidFill>
            </a:rPr>
            <a:t>W.M.U.</a:t>
          </a:r>
        </a:p>
      </dgm:t>
    </dgm:pt>
    <dgm:pt modelId="{29C49D30-B072-47A0-8926-B8B21A9A0BE3}" type="parTrans" cxnId="{6C004D6D-EBFA-42C5-B6B0-41698D2B444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F7C8611-9392-4008-97D5-9A9BB46BA34C}" type="sibTrans" cxnId="{6C004D6D-EBFA-42C5-B6B0-41698D2B444F}">
      <dgm:prSet/>
      <dgm:spPr/>
      <dgm:t>
        <a:bodyPr/>
        <a:lstStyle/>
        <a:p>
          <a:endParaRPr lang="en-US"/>
        </a:p>
      </dgm:t>
    </dgm:pt>
    <dgm:pt modelId="{2A2BCA87-93BF-43BF-9197-252FD54EB1FC}">
      <dgm:prSet phldrT="[Text]"/>
      <dgm:spPr>
        <a:ln>
          <a:solidFill>
            <a:schemeClr val="tx1"/>
          </a:solidFill>
        </a:ln>
      </dgm:spPr>
      <dgm:t>
        <a:bodyPr/>
        <a:lstStyle/>
        <a:p>
          <a:r>
            <a:rPr lang="en-US" dirty="0">
              <a:solidFill>
                <a:schemeClr val="tx1"/>
              </a:solidFill>
            </a:rPr>
            <a:t>Women’s Jail Ministry</a:t>
          </a:r>
        </a:p>
      </dgm:t>
    </dgm:pt>
    <dgm:pt modelId="{FEBFF0F8-6E45-4C17-ADD1-766549DEF5F6}" type="parTrans" cxnId="{6863A8BC-0F35-461F-85AB-CE88F4BAA88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C8DBA40-1921-4613-B1E3-1688D570A706}" type="sibTrans" cxnId="{6863A8BC-0F35-461F-85AB-CE88F4BAA889}">
      <dgm:prSet/>
      <dgm:spPr/>
      <dgm:t>
        <a:bodyPr/>
        <a:lstStyle/>
        <a:p>
          <a:endParaRPr lang="en-US"/>
        </a:p>
      </dgm:t>
    </dgm:pt>
    <dgm:pt modelId="{A3AB4FF9-168B-415E-80B7-6A036BDB4D13}">
      <dgm:prSet phldrT="[Text]"/>
      <dgm:spPr>
        <a:ln>
          <a:solidFill>
            <a:schemeClr val="tx1"/>
          </a:solidFill>
        </a:ln>
      </dgm:spPr>
      <dgm:t>
        <a:bodyPr/>
        <a:lstStyle/>
        <a:p>
          <a:r>
            <a:rPr lang="en-US" dirty="0">
              <a:solidFill>
                <a:schemeClr val="tx1"/>
              </a:solidFill>
            </a:rPr>
            <a:t>Outreach Events</a:t>
          </a:r>
        </a:p>
      </dgm:t>
    </dgm:pt>
    <dgm:pt modelId="{3EA49305-F694-4E3D-B3FA-F74DBF7246E6}" type="parTrans" cxnId="{C1A335E1-3A69-4CD1-940E-C841D389C348}">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B067367-3DA6-4A52-BD27-7C749BFF76D4}" type="sibTrans" cxnId="{C1A335E1-3A69-4CD1-940E-C841D389C348}">
      <dgm:prSet/>
      <dgm:spPr/>
      <dgm:t>
        <a:bodyPr/>
        <a:lstStyle/>
        <a:p>
          <a:endParaRPr lang="en-US"/>
        </a:p>
      </dgm:t>
    </dgm:pt>
    <dgm:pt modelId="{8C1C487D-87CF-4A57-8510-FF1337E374C7}">
      <dgm:prSet phldrT="[Text]"/>
      <dgm:spPr>
        <a:ln>
          <a:solidFill>
            <a:schemeClr val="tx1"/>
          </a:solidFill>
        </a:ln>
      </dgm:spPr>
      <dgm:t>
        <a:bodyPr/>
        <a:lstStyle/>
        <a:p>
          <a:r>
            <a:rPr lang="en-US" dirty="0">
              <a:solidFill>
                <a:schemeClr val="tx1"/>
              </a:solidFill>
            </a:rPr>
            <a:t>Men’s Prison Ministry</a:t>
          </a:r>
        </a:p>
      </dgm:t>
    </dgm:pt>
    <dgm:pt modelId="{B087577F-6DD0-430C-AF9E-612865E6D38C}" type="parTrans" cxnId="{61A45A07-30F5-4351-9CE6-94BFF7AA2F9E}">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B0CAB64-98C5-4700-9700-CEDEB8C2DE96}" type="sibTrans" cxnId="{61A45A07-30F5-4351-9CE6-94BFF7AA2F9E}">
      <dgm:prSet/>
      <dgm:spPr/>
      <dgm:t>
        <a:bodyPr/>
        <a:lstStyle/>
        <a:p>
          <a:endParaRPr lang="en-US"/>
        </a:p>
      </dgm:t>
    </dgm:pt>
    <dgm:pt modelId="{F3B46F8C-27FF-43BA-A80B-7E1B73F5BDA5}">
      <dgm:prSet phldrT="[Text]"/>
      <dgm:spPr>
        <a:ln>
          <a:solidFill>
            <a:schemeClr val="tx1"/>
          </a:solidFill>
        </a:ln>
      </dgm:spPr>
      <dgm:t>
        <a:bodyPr/>
        <a:lstStyle/>
        <a:p>
          <a:r>
            <a:rPr lang="en-US" dirty="0">
              <a:solidFill>
                <a:schemeClr val="tx1"/>
              </a:solidFill>
            </a:rPr>
            <a:t>Basketball Camp</a:t>
          </a:r>
        </a:p>
      </dgm:t>
    </dgm:pt>
    <dgm:pt modelId="{556960B9-6647-414F-BA43-16FD90D4E996}" type="parTrans" cxnId="{6A5F8F15-3EE5-4E08-9E99-6541071BBB28}">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661FA1B-334E-4212-88E8-28A0020F6CA7}" type="sibTrans" cxnId="{6A5F8F15-3EE5-4E08-9E99-6541071BBB28}">
      <dgm:prSet/>
      <dgm:spPr/>
      <dgm:t>
        <a:bodyPr/>
        <a:lstStyle/>
        <a:p>
          <a:endParaRPr lang="en-US"/>
        </a:p>
      </dgm:t>
    </dgm:pt>
    <dgm:pt modelId="{77C60C61-C00E-45DF-9156-F23818AAB139}">
      <dgm:prSet phldrT="[Text]"/>
      <dgm:spPr>
        <a:ln>
          <a:solidFill>
            <a:schemeClr val="tx1"/>
          </a:solidFill>
        </a:ln>
      </dgm:spPr>
      <dgm:t>
        <a:bodyPr/>
        <a:lstStyle/>
        <a:p>
          <a:r>
            <a:rPr lang="en-US" dirty="0">
              <a:solidFill>
                <a:schemeClr val="tx1"/>
              </a:solidFill>
            </a:rPr>
            <a:t>Manteo Baptist Youth League</a:t>
          </a:r>
        </a:p>
      </dgm:t>
    </dgm:pt>
    <dgm:pt modelId="{B4A8E407-8A67-4256-8C61-D1026FDB9CA1}" type="parTrans" cxnId="{B2942B60-2B0C-4E2C-8064-064F3355D082}">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C231898-4C10-4E1F-9157-FF831F179608}" type="sibTrans" cxnId="{B2942B60-2B0C-4E2C-8064-064F3355D082}">
      <dgm:prSet/>
      <dgm:spPr/>
      <dgm:t>
        <a:bodyPr/>
        <a:lstStyle/>
        <a:p>
          <a:endParaRPr lang="en-US"/>
        </a:p>
      </dgm:t>
    </dgm:pt>
    <dgm:pt modelId="{8E3933F5-1B25-4E71-AC30-A2EC980AAA45}">
      <dgm:prSet phldrT="[Text]"/>
      <dgm:spPr>
        <a:ln>
          <a:solidFill>
            <a:schemeClr val="tx1"/>
          </a:solidFill>
        </a:ln>
      </dgm:spPr>
      <dgm:t>
        <a:bodyPr/>
        <a:lstStyle/>
        <a:p>
          <a:r>
            <a:rPr lang="en-US" dirty="0">
              <a:solidFill>
                <a:schemeClr val="tx1"/>
              </a:solidFill>
            </a:rPr>
            <a:t>Missions </a:t>
          </a:r>
        </a:p>
      </dgm:t>
    </dgm:pt>
    <dgm:pt modelId="{18B67BD3-93D7-46AC-93E6-3FCBEFF2F423}" type="parTrans" cxnId="{B6EB7662-6A2A-4D18-B7C2-6001F625526C}">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FDCF774-54C8-4160-9297-0A7143ED1295}" type="sibTrans" cxnId="{B6EB7662-6A2A-4D18-B7C2-6001F625526C}">
      <dgm:prSet/>
      <dgm:spPr/>
      <dgm:t>
        <a:bodyPr/>
        <a:lstStyle/>
        <a:p>
          <a:endParaRPr lang="en-US"/>
        </a:p>
      </dgm:t>
    </dgm:pt>
    <dgm:pt modelId="{141915AD-F470-4465-AB14-EE4EA657B874}">
      <dgm:prSet phldrT="[Text]"/>
      <dgm:spPr>
        <a:ln>
          <a:solidFill>
            <a:schemeClr val="tx1"/>
          </a:solidFill>
        </a:ln>
      </dgm:spPr>
      <dgm:t>
        <a:bodyPr/>
        <a:lstStyle/>
        <a:p>
          <a:r>
            <a:rPr lang="en-US" dirty="0">
              <a:solidFill>
                <a:schemeClr val="tx1"/>
              </a:solidFill>
            </a:rPr>
            <a:t>Serve </a:t>
          </a:r>
          <a:br>
            <a:rPr lang="en-US" dirty="0">
              <a:solidFill>
                <a:schemeClr val="tx1"/>
              </a:solidFill>
            </a:rPr>
          </a:br>
          <a:r>
            <a:rPr lang="en-US" dirty="0">
              <a:solidFill>
                <a:schemeClr val="tx1"/>
              </a:solidFill>
            </a:rPr>
            <a:t>North Carolina</a:t>
          </a:r>
        </a:p>
      </dgm:t>
    </dgm:pt>
    <dgm:pt modelId="{718246F1-A6EA-446F-A794-AECE21239D2C}" type="parTrans" cxnId="{606FCECD-1E2E-4D92-86D6-56FF0C064FA8}">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F2540B1C-1D66-41A7-A05B-8C3F0A033139}" type="sibTrans" cxnId="{606FCECD-1E2E-4D92-86D6-56FF0C064FA8}">
      <dgm:prSet/>
      <dgm:spPr/>
      <dgm:t>
        <a:bodyPr/>
        <a:lstStyle/>
        <a:p>
          <a:endParaRPr lang="en-US"/>
        </a:p>
      </dgm:t>
    </dgm:pt>
    <dgm:pt modelId="{5E73A291-05DE-4F4A-B2D3-8BFEDF33A9C2}">
      <dgm:prSet phldrT="[Text]"/>
      <dgm:spPr>
        <a:ln>
          <a:solidFill>
            <a:schemeClr val="tx1"/>
          </a:solidFill>
        </a:ln>
      </dgm:spPr>
      <dgm:t>
        <a:bodyPr/>
        <a:lstStyle/>
        <a:p>
          <a:r>
            <a:rPr lang="en-US" dirty="0">
              <a:solidFill>
                <a:schemeClr val="tx1"/>
              </a:solidFill>
            </a:rPr>
            <a:t>Campground</a:t>
          </a:r>
        </a:p>
      </dgm:t>
    </dgm:pt>
    <dgm:pt modelId="{5599192B-6394-484E-93EC-C1FC1BA94596}" type="parTrans" cxnId="{A25B579C-1549-451D-BF70-D055305B059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E7FB551-942B-4DE0-BAEE-0F0D440570AD}" type="sibTrans" cxnId="{A25B579C-1549-451D-BF70-D055305B0595}">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0" presStyleCnt="1" custLinFactNeighborX="236" custLinFactNeighborY="0">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14A68242-E6C3-4650-AB8B-8A371A0A91CB}" type="pres">
      <dgm:prSet presAssocID="{51C412B1-9C85-4034-8B25-3A48C2449846}" presName="Name37" presStyleLbl="parChTrans1D2" presStyleIdx="0" presStyleCnt="6"/>
      <dgm:spPr/>
    </dgm:pt>
    <dgm:pt modelId="{393F66C7-F8AB-4C0E-B56C-E42D0D365C40}" type="pres">
      <dgm:prSet presAssocID="{D6377DBD-F713-44F4-8D40-38CFEDA00686}" presName="hierRoot2" presStyleCnt="0">
        <dgm:presLayoutVars>
          <dgm:hierBranch val="init"/>
        </dgm:presLayoutVars>
      </dgm:prSet>
      <dgm:spPr/>
    </dgm:pt>
    <dgm:pt modelId="{E6D35958-80C0-4595-85E9-9C138D8E7BB0}" type="pres">
      <dgm:prSet presAssocID="{D6377DBD-F713-44F4-8D40-38CFEDA00686}" presName="rootComposite" presStyleCnt="0"/>
      <dgm:spPr/>
    </dgm:pt>
    <dgm:pt modelId="{28AF429C-A53E-4F94-ADD8-F71F8C5B3E9A}" type="pres">
      <dgm:prSet presAssocID="{D6377DBD-F713-44F4-8D40-38CFEDA00686}" presName="rootText" presStyleLbl="node2" presStyleIdx="0" presStyleCnt="6">
        <dgm:presLayoutVars>
          <dgm:chPref val="3"/>
        </dgm:presLayoutVars>
      </dgm:prSet>
      <dgm:spPr/>
    </dgm:pt>
    <dgm:pt modelId="{1E6B8780-5E96-4836-8269-3A69117B5D63}" type="pres">
      <dgm:prSet presAssocID="{D6377DBD-F713-44F4-8D40-38CFEDA00686}" presName="rootConnector" presStyleLbl="node2" presStyleIdx="0" presStyleCnt="6"/>
      <dgm:spPr/>
    </dgm:pt>
    <dgm:pt modelId="{F6BD1D6B-E252-4B72-BCE6-36343ECA7072}" type="pres">
      <dgm:prSet presAssocID="{D6377DBD-F713-44F4-8D40-38CFEDA00686}" presName="hierChild4" presStyleCnt="0"/>
      <dgm:spPr/>
    </dgm:pt>
    <dgm:pt modelId="{F6505062-C83B-4D9C-AD8B-5B284415B0C9}" type="pres">
      <dgm:prSet presAssocID="{29C49D30-B072-47A0-8926-B8B21A9A0BE3}" presName="Name37" presStyleLbl="parChTrans1D3" presStyleIdx="0" presStyleCnt="15"/>
      <dgm:spPr/>
    </dgm:pt>
    <dgm:pt modelId="{C4C93B06-2914-4336-9F6A-997016A798BF}" type="pres">
      <dgm:prSet presAssocID="{11806168-D9F8-488E-AB53-03DDA461BEC3}" presName="hierRoot2" presStyleCnt="0">
        <dgm:presLayoutVars>
          <dgm:hierBranch val="init"/>
        </dgm:presLayoutVars>
      </dgm:prSet>
      <dgm:spPr/>
    </dgm:pt>
    <dgm:pt modelId="{0D2B7F07-3A84-4576-B44A-1C5EB79C9FB1}" type="pres">
      <dgm:prSet presAssocID="{11806168-D9F8-488E-AB53-03DDA461BEC3}" presName="rootComposite" presStyleCnt="0"/>
      <dgm:spPr/>
    </dgm:pt>
    <dgm:pt modelId="{DDCAD43F-76D7-4E31-A086-3DBBEF52E629}" type="pres">
      <dgm:prSet presAssocID="{11806168-D9F8-488E-AB53-03DDA461BEC3}" presName="rootText" presStyleLbl="node3" presStyleIdx="0" presStyleCnt="15">
        <dgm:presLayoutVars>
          <dgm:chPref val="3"/>
        </dgm:presLayoutVars>
      </dgm:prSet>
      <dgm:spPr/>
    </dgm:pt>
    <dgm:pt modelId="{C294610E-B605-4898-BC3E-0C0F6F6F9760}" type="pres">
      <dgm:prSet presAssocID="{11806168-D9F8-488E-AB53-03DDA461BEC3}" presName="rootConnector" presStyleLbl="node3" presStyleIdx="0" presStyleCnt="15"/>
      <dgm:spPr/>
    </dgm:pt>
    <dgm:pt modelId="{49F56A4E-88D7-41DD-831C-6B05F7E85D58}" type="pres">
      <dgm:prSet presAssocID="{11806168-D9F8-488E-AB53-03DDA461BEC3}" presName="hierChild4" presStyleCnt="0"/>
      <dgm:spPr/>
    </dgm:pt>
    <dgm:pt modelId="{3934DBD2-CA69-4B11-A8B9-FA5C009898DB}" type="pres">
      <dgm:prSet presAssocID="{11806168-D9F8-488E-AB53-03DDA461BEC3}" presName="hierChild5" presStyleCnt="0"/>
      <dgm:spPr/>
    </dgm:pt>
    <dgm:pt modelId="{F77563F3-65DE-46FF-92A4-4A09B736318C}" type="pres">
      <dgm:prSet presAssocID="{FEBFF0F8-6E45-4C17-ADD1-766549DEF5F6}" presName="Name37" presStyleLbl="parChTrans1D3" presStyleIdx="1" presStyleCnt="15"/>
      <dgm:spPr/>
    </dgm:pt>
    <dgm:pt modelId="{DA919F6A-4C00-46BD-867D-F1001C85C547}" type="pres">
      <dgm:prSet presAssocID="{2A2BCA87-93BF-43BF-9197-252FD54EB1FC}" presName="hierRoot2" presStyleCnt="0">
        <dgm:presLayoutVars>
          <dgm:hierBranch val="init"/>
        </dgm:presLayoutVars>
      </dgm:prSet>
      <dgm:spPr/>
    </dgm:pt>
    <dgm:pt modelId="{EA039C5F-0396-46B1-8A5F-8F053BEDCDE4}" type="pres">
      <dgm:prSet presAssocID="{2A2BCA87-93BF-43BF-9197-252FD54EB1FC}" presName="rootComposite" presStyleCnt="0"/>
      <dgm:spPr/>
    </dgm:pt>
    <dgm:pt modelId="{C75BDCE0-F04A-4E35-BB80-F6AB79D7548A}" type="pres">
      <dgm:prSet presAssocID="{2A2BCA87-93BF-43BF-9197-252FD54EB1FC}" presName="rootText" presStyleLbl="node3" presStyleIdx="1" presStyleCnt="15">
        <dgm:presLayoutVars>
          <dgm:chPref val="3"/>
        </dgm:presLayoutVars>
      </dgm:prSet>
      <dgm:spPr/>
    </dgm:pt>
    <dgm:pt modelId="{FF778C91-2A92-4E02-AE7C-3288FD947FE0}" type="pres">
      <dgm:prSet presAssocID="{2A2BCA87-93BF-43BF-9197-252FD54EB1FC}" presName="rootConnector" presStyleLbl="node3" presStyleIdx="1" presStyleCnt="15"/>
      <dgm:spPr/>
    </dgm:pt>
    <dgm:pt modelId="{9894DF24-F65D-4627-9E62-C940DE44995F}" type="pres">
      <dgm:prSet presAssocID="{2A2BCA87-93BF-43BF-9197-252FD54EB1FC}" presName="hierChild4" presStyleCnt="0"/>
      <dgm:spPr/>
    </dgm:pt>
    <dgm:pt modelId="{8080FD53-D02A-4489-B53E-D97A7125D392}" type="pres">
      <dgm:prSet presAssocID="{2A2BCA87-93BF-43BF-9197-252FD54EB1FC}" presName="hierChild5" presStyleCnt="0"/>
      <dgm:spPr/>
    </dgm:pt>
    <dgm:pt modelId="{CF7FD88C-605D-4D47-AAE0-573175FC80C3}" type="pres">
      <dgm:prSet presAssocID="{D6377DBD-F713-44F4-8D40-38CFEDA00686}" presName="hierChild5" presStyleCnt="0"/>
      <dgm:spPr/>
    </dgm:pt>
    <dgm:pt modelId="{39478A50-F89C-40E0-8C93-F4A7E65F0948}" type="pres">
      <dgm:prSet presAssocID="{34315774-C1F3-4494-883D-64D9B69DECA5}" presName="Name37" presStyleLbl="parChTrans1D2" presStyleIdx="1" presStyleCnt="6"/>
      <dgm:spPr/>
    </dgm:pt>
    <dgm:pt modelId="{0763A945-C753-4578-AC61-F1E48A6E0BA8}" type="pres">
      <dgm:prSet presAssocID="{12BF0AFD-CB28-4AD7-A351-850D2C1CE54B}" presName="hierRoot2" presStyleCnt="0">
        <dgm:presLayoutVars>
          <dgm:hierBranch val="init"/>
        </dgm:presLayoutVars>
      </dgm:prSet>
      <dgm:spPr/>
    </dgm:pt>
    <dgm:pt modelId="{B10931C8-D4A5-4D4B-BBF8-05BCF4F46F58}" type="pres">
      <dgm:prSet presAssocID="{12BF0AFD-CB28-4AD7-A351-850D2C1CE54B}" presName="rootComposite" presStyleCnt="0"/>
      <dgm:spPr/>
    </dgm:pt>
    <dgm:pt modelId="{1FC0A95D-FE56-4A5B-A03B-D81401053D71}" type="pres">
      <dgm:prSet presAssocID="{12BF0AFD-CB28-4AD7-A351-850D2C1CE54B}" presName="rootText" presStyleLbl="node2" presStyleIdx="1" presStyleCnt="6">
        <dgm:presLayoutVars>
          <dgm:chPref val="3"/>
        </dgm:presLayoutVars>
      </dgm:prSet>
      <dgm:spPr/>
    </dgm:pt>
    <dgm:pt modelId="{509CFAF2-9208-49B1-A27B-1550A611BEA6}" type="pres">
      <dgm:prSet presAssocID="{12BF0AFD-CB28-4AD7-A351-850D2C1CE54B}" presName="rootConnector" presStyleLbl="node2" presStyleIdx="1" presStyleCnt="6"/>
      <dgm:spPr/>
    </dgm:pt>
    <dgm:pt modelId="{CA08213D-1CF8-497A-8C2B-5F8AC8648C93}" type="pres">
      <dgm:prSet presAssocID="{12BF0AFD-CB28-4AD7-A351-850D2C1CE54B}" presName="hierChild4" presStyleCnt="0"/>
      <dgm:spPr/>
    </dgm:pt>
    <dgm:pt modelId="{0581ADF8-EB3B-4DC8-A3B9-C26A9C774723}" type="pres">
      <dgm:prSet presAssocID="{EDDC9DD1-1703-432F-AD2A-7B7AEE2F0DD6}" presName="Name37" presStyleLbl="parChTrans1D3" presStyleIdx="2" presStyleCnt="15"/>
      <dgm:spPr/>
    </dgm:pt>
    <dgm:pt modelId="{C5CFFB3F-5BF9-4A08-88F8-E104B5685F6D}" type="pres">
      <dgm:prSet presAssocID="{DFFCE123-D410-4F93-AB72-A2039D6AB7F6}" presName="hierRoot2" presStyleCnt="0">
        <dgm:presLayoutVars>
          <dgm:hierBranch val="init"/>
        </dgm:presLayoutVars>
      </dgm:prSet>
      <dgm:spPr/>
    </dgm:pt>
    <dgm:pt modelId="{B234F2AD-F780-4D28-BD54-E039CBFC3B56}" type="pres">
      <dgm:prSet presAssocID="{DFFCE123-D410-4F93-AB72-A2039D6AB7F6}" presName="rootComposite" presStyleCnt="0"/>
      <dgm:spPr/>
    </dgm:pt>
    <dgm:pt modelId="{86CD47A2-E73B-42EA-881C-AB577308B278}" type="pres">
      <dgm:prSet presAssocID="{DFFCE123-D410-4F93-AB72-A2039D6AB7F6}" presName="rootText" presStyleLbl="node3" presStyleIdx="2" presStyleCnt="15">
        <dgm:presLayoutVars>
          <dgm:chPref val="3"/>
        </dgm:presLayoutVars>
      </dgm:prSet>
      <dgm:spPr/>
    </dgm:pt>
    <dgm:pt modelId="{F2C2B832-AADF-43A9-BC9C-B6B27523442D}" type="pres">
      <dgm:prSet presAssocID="{DFFCE123-D410-4F93-AB72-A2039D6AB7F6}" presName="rootConnector" presStyleLbl="node3" presStyleIdx="2" presStyleCnt="15"/>
      <dgm:spPr/>
    </dgm:pt>
    <dgm:pt modelId="{8EB40630-30FB-4A94-8A3F-652A0918E42B}" type="pres">
      <dgm:prSet presAssocID="{DFFCE123-D410-4F93-AB72-A2039D6AB7F6}" presName="hierChild4" presStyleCnt="0"/>
      <dgm:spPr/>
    </dgm:pt>
    <dgm:pt modelId="{73F36803-C2C1-4C77-BF3D-AA3F71D19323}" type="pres">
      <dgm:prSet presAssocID="{DFFCE123-D410-4F93-AB72-A2039D6AB7F6}" presName="hierChild5" presStyleCnt="0"/>
      <dgm:spPr/>
    </dgm:pt>
    <dgm:pt modelId="{9E139250-B3D0-4430-8144-9D6E8A3BFBA6}" type="pres">
      <dgm:prSet presAssocID="{6A0BE6A8-6DA4-4DFA-B209-2E353B8D24B1}" presName="Name37" presStyleLbl="parChTrans1D3" presStyleIdx="3" presStyleCnt="15"/>
      <dgm:spPr/>
    </dgm:pt>
    <dgm:pt modelId="{C8002281-B6AD-47CD-B14F-FDEA1FF3D032}" type="pres">
      <dgm:prSet presAssocID="{8D943FDA-AB77-4AC9-962B-ACF0DB6B9EC2}" presName="hierRoot2" presStyleCnt="0">
        <dgm:presLayoutVars>
          <dgm:hierBranch val="init"/>
        </dgm:presLayoutVars>
      </dgm:prSet>
      <dgm:spPr/>
    </dgm:pt>
    <dgm:pt modelId="{9180D606-D3AE-430D-873A-2F654CAF6C24}" type="pres">
      <dgm:prSet presAssocID="{8D943FDA-AB77-4AC9-962B-ACF0DB6B9EC2}" presName="rootComposite" presStyleCnt="0"/>
      <dgm:spPr/>
    </dgm:pt>
    <dgm:pt modelId="{7EFD5699-F709-4850-BAB9-5BD2140D14C6}" type="pres">
      <dgm:prSet presAssocID="{8D943FDA-AB77-4AC9-962B-ACF0DB6B9EC2}" presName="rootText" presStyleLbl="node3" presStyleIdx="3" presStyleCnt="15">
        <dgm:presLayoutVars>
          <dgm:chPref val="3"/>
        </dgm:presLayoutVars>
      </dgm:prSet>
      <dgm:spPr/>
    </dgm:pt>
    <dgm:pt modelId="{668BB3AA-5608-4902-897C-AE202E527B37}" type="pres">
      <dgm:prSet presAssocID="{8D943FDA-AB77-4AC9-962B-ACF0DB6B9EC2}" presName="rootConnector" presStyleLbl="node3" presStyleIdx="3" presStyleCnt="15"/>
      <dgm:spPr/>
    </dgm:pt>
    <dgm:pt modelId="{7E4F4C33-9C8D-4A1E-A3BE-049E701D0C9A}" type="pres">
      <dgm:prSet presAssocID="{8D943FDA-AB77-4AC9-962B-ACF0DB6B9EC2}" presName="hierChild4" presStyleCnt="0"/>
      <dgm:spPr/>
    </dgm:pt>
    <dgm:pt modelId="{CA9F48D5-0F14-4ADD-989D-7E821E278330}" type="pres">
      <dgm:prSet presAssocID="{8D943FDA-AB77-4AC9-962B-ACF0DB6B9EC2}" presName="hierChild5" presStyleCnt="0"/>
      <dgm:spPr/>
    </dgm:pt>
    <dgm:pt modelId="{364E06D6-2809-4450-9B38-C2D9E8BAD397}" type="pres">
      <dgm:prSet presAssocID="{837FE6CF-CFFE-43B5-BA3A-20769DD1EA53}" presName="Name37" presStyleLbl="parChTrans1D3" presStyleIdx="4" presStyleCnt="15"/>
      <dgm:spPr/>
    </dgm:pt>
    <dgm:pt modelId="{B0C4BA3E-A482-4183-9954-FE17D6BC7359}" type="pres">
      <dgm:prSet presAssocID="{A4E20B04-C12A-4447-844F-5133619CB11C}" presName="hierRoot2" presStyleCnt="0">
        <dgm:presLayoutVars>
          <dgm:hierBranch val="init"/>
        </dgm:presLayoutVars>
      </dgm:prSet>
      <dgm:spPr/>
    </dgm:pt>
    <dgm:pt modelId="{3BF722B2-EEBB-442B-AABA-0D3EFC60A4C2}" type="pres">
      <dgm:prSet presAssocID="{A4E20B04-C12A-4447-844F-5133619CB11C}" presName="rootComposite" presStyleCnt="0"/>
      <dgm:spPr/>
    </dgm:pt>
    <dgm:pt modelId="{5A81E119-0FB3-4A48-B8AC-45EE3D5AFBC6}" type="pres">
      <dgm:prSet presAssocID="{A4E20B04-C12A-4447-844F-5133619CB11C}" presName="rootText" presStyleLbl="node3" presStyleIdx="4" presStyleCnt="15">
        <dgm:presLayoutVars>
          <dgm:chPref val="3"/>
        </dgm:presLayoutVars>
      </dgm:prSet>
      <dgm:spPr/>
    </dgm:pt>
    <dgm:pt modelId="{1FB3F1AF-6553-4406-A3E1-B8FBA78537D0}" type="pres">
      <dgm:prSet presAssocID="{A4E20B04-C12A-4447-844F-5133619CB11C}" presName="rootConnector" presStyleLbl="node3" presStyleIdx="4" presStyleCnt="15"/>
      <dgm:spPr/>
    </dgm:pt>
    <dgm:pt modelId="{3E8FF366-4A28-4C61-8B8A-2369110467A2}" type="pres">
      <dgm:prSet presAssocID="{A4E20B04-C12A-4447-844F-5133619CB11C}" presName="hierChild4" presStyleCnt="0"/>
      <dgm:spPr/>
    </dgm:pt>
    <dgm:pt modelId="{7C10F2E4-23E5-491E-B203-B08FEDFBC574}" type="pres">
      <dgm:prSet presAssocID="{A4E20B04-C12A-4447-844F-5133619CB11C}" presName="hierChild5" presStyleCnt="0"/>
      <dgm:spPr/>
    </dgm:pt>
    <dgm:pt modelId="{53DF2DA1-D946-4D0C-A973-4DD1E3E290F8}" type="pres">
      <dgm:prSet presAssocID="{38053921-ACEF-49EF-AD50-B5E21868E22F}" presName="Name37" presStyleLbl="parChTrans1D3" presStyleIdx="5" presStyleCnt="15"/>
      <dgm:spPr/>
    </dgm:pt>
    <dgm:pt modelId="{34964DB6-5ECB-4210-9F76-2F165F8494AB}" type="pres">
      <dgm:prSet presAssocID="{8EDC93CB-566A-4B69-9549-2A7F31018212}" presName="hierRoot2" presStyleCnt="0">
        <dgm:presLayoutVars>
          <dgm:hierBranch val="init"/>
        </dgm:presLayoutVars>
      </dgm:prSet>
      <dgm:spPr/>
    </dgm:pt>
    <dgm:pt modelId="{9032B8D1-CA2A-4A97-BAEA-FFC1D4A38D9C}" type="pres">
      <dgm:prSet presAssocID="{8EDC93CB-566A-4B69-9549-2A7F31018212}" presName="rootComposite" presStyleCnt="0"/>
      <dgm:spPr/>
    </dgm:pt>
    <dgm:pt modelId="{2ECC3A7D-7630-4FE6-BD27-461AC316CEE0}" type="pres">
      <dgm:prSet presAssocID="{8EDC93CB-566A-4B69-9549-2A7F31018212}" presName="rootText" presStyleLbl="node3" presStyleIdx="5" presStyleCnt="15">
        <dgm:presLayoutVars>
          <dgm:chPref val="3"/>
        </dgm:presLayoutVars>
      </dgm:prSet>
      <dgm:spPr/>
    </dgm:pt>
    <dgm:pt modelId="{CC5C599C-481F-481F-8645-D0DC0938ABEA}" type="pres">
      <dgm:prSet presAssocID="{8EDC93CB-566A-4B69-9549-2A7F31018212}" presName="rootConnector" presStyleLbl="node3" presStyleIdx="5" presStyleCnt="15"/>
      <dgm:spPr/>
    </dgm:pt>
    <dgm:pt modelId="{B1C0183F-E859-4E77-9AED-70E72CC5B9AE}" type="pres">
      <dgm:prSet presAssocID="{8EDC93CB-566A-4B69-9549-2A7F31018212}" presName="hierChild4" presStyleCnt="0"/>
      <dgm:spPr/>
    </dgm:pt>
    <dgm:pt modelId="{AE1BD515-C719-4982-AFF9-B4C3FFE64A92}" type="pres">
      <dgm:prSet presAssocID="{8EDC93CB-566A-4B69-9549-2A7F31018212}" presName="hierChild5" presStyleCnt="0"/>
      <dgm:spPr/>
    </dgm:pt>
    <dgm:pt modelId="{81927282-FC9F-4CE9-99DB-165CA1A0894A}" type="pres">
      <dgm:prSet presAssocID="{12BF0AFD-CB28-4AD7-A351-850D2C1CE54B}" presName="hierChild5" presStyleCnt="0"/>
      <dgm:spPr/>
    </dgm:pt>
    <dgm:pt modelId="{2450DE61-A49E-4106-9E76-E4CD7ACFD25D}" type="pres">
      <dgm:prSet presAssocID="{6700A03C-99B4-4B23-8FD4-1E99409AE321}" presName="Name37" presStyleLbl="parChTrans1D2" presStyleIdx="2" presStyleCnt="6"/>
      <dgm:spPr/>
    </dgm:pt>
    <dgm:pt modelId="{63ED3D37-BEDD-493F-9E1E-77BF9948C70E}" type="pres">
      <dgm:prSet presAssocID="{5FA41286-CCE9-433E-9D54-DDF8231FD6CE}" presName="hierRoot2" presStyleCnt="0">
        <dgm:presLayoutVars>
          <dgm:hierBranch val="init"/>
        </dgm:presLayoutVars>
      </dgm:prSet>
      <dgm:spPr/>
    </dgm:pt>
    <dgm:pt modelId="{90E88B07-54AD-402B-AAE8-3F5DB28DC7F6}" type="pres">
      <dgm:prSet presAssocID="{5FA41286-CCE9-433E-9D54-DDF8231FD6CE}" presName="rootComposite" presStyleCnt="0"/>
      <dgm:spPr/>
    </dgm:pt>
    <dgm:pt modelId="{ABCFCD97-4A0F-493A-8553-DA7DBB04D5E7}" type="pres">
      <dgm:prSet presAssocID="{5FA41286-CCE9-433E-9D54-DDF8231FD6CE}" presName="rootText" presStyleLbl="node2" presStyleIdx="2" presStyleCnt="6">
        <dgm:presLayoutVars>
          <dgm:chPref val="3"/>
        </dgm:presLayoutVars>
      </dgm:prSet>
      <dgm:spPr/>
    </dgm:pt>
    <dgm:pt modelId="{AF143FDF-3B71-4385-AC88-C0A3468EEC11}" type="pres">
      <dgm:prSet presAssocID="{5FA41286-CCE9-433E-9D54-DDF8231FD6CE}" presName="rootConnector" presStyleLbl="node2" presStyleIdx="2" presStyleCnt="6"/>
      <dgm:spPr/>
    </dgm:pt>
    <dgm:pt modelId="{9257A4C3-0245-460B-85BD-BED0B6CDAEC7}" type="pres">
      <dgm:prSet presAssocID="{5FA41286-CCE9-433E-9D54-DDF8231FD6CE}" presName="hierChild4" presStyleCnt="0"/>
      <dgm:spPr/>
    </dgm:pt>
    <dgm:pt modelId="{D40E060C-B912-4AE0-8E64-D0941401B876}" type="pres">
      <dgm:prSet presAssocID="{6970E932-A2A5-4B9B-94E3-0AFB52C1DABA}" presName="Name37" presStyleLbl="parChTrans1D3" presStyleIdx="6" presStyleCnt="15"/>
      <dgm:spPr/>
    </dgm:pt>
    <dgm:pt modelId="{548D2F26-A5D6-4E87-B9B0-D0F126ACC3EB}" type="pres">
      <dgm:prSet presAssocID="{30790BE6-96B3-471D-92FB-4ED91DEAA2CE}" presName="hierRoot2" presStyleCnt="0">
        <dgm:presLayoutVars>
          <dgm:hierBranch val="init"/>
        </dgm:presLayoutVars>
      </dgm:prSet>
      <dgm:spPr/>
    </dgm:pt>
    <dgm:pt modelId="{DF1D2BCA-0351-46A1-A6FA-01D7132AF329}" type="pres">
      <dgm:prSet presAssocID="{30790BE6-96B3-471D-92FB-4ED91DEAA2CE}" presName="rootComposite" presStyleCnt="0"/>
      <dgm:spPr/>
    </dgm:pt>
    <dgm:pt modelId="{54E6E849-C9FE-4B57-AF48-AC3B23EC4929}" type="pres">
      <dgm:prSet presAssocID="{30790BE6-96B3-471D-92FB-4ED91DEAA2CE}" presName="rootText" presStyleLbl="node3" presStyleIdx="6" presStyleCnt="15" custLinFactNeighborY="-6537">
        <dgm:presLayoutVars>
          <dgm:chPref val="3"/>
        </dgm:presLayoutVars>
      </dgm:prSet>
      <dgm:spPr/>
    </dgm:pt>
    <dgm:pt modelId="{A4B209CD-6249-45B9-8DC6-114BCE914A29}" type="pres">
      <dgm:prSet presAssocID="{30790BE6-96B3-471D-92FB-4ED91DEAA2CE}" presName="rootConnector" presStyleLbl="node3" presStyleIdx="6" presStyleCnt="15"/>
      <dgm:spPr/>
    </dgm:pt>
    <dgm:pt modelId="{02C2362E-1F51-479F-B527-E68E7C7BEC5A}" type="pres">
      <dgm:prSet presAssocID="{30790BE6-96B3-471D-92FB-4ED91DEAA2CE}" presName="hierChild4" presStyleCnt="0"/>
      <dgm:spPr/>
    </dgm:pt>
    <dgm:pt modelId="{A9C9A892-6875-4934-A05C-79D5B399A57A}" type="pres">
      <dgm:prSet presAssocID="{30790BE6-96B3-471D-92FB-4ED91DEAA2CE}" presName="hierChild5" presStyleCnt="0"/>
      <dgm:spPr/>
    </dgm:pt>
    <dgm:pt modelId="{C5162CC6-E1FE-467E-9347-534DC6200D87}" type="pres">
      <dgm:prSet presAssocID="{B087577F-6DD0-430C-AF9E-612865E6D38C}" presName="Name37" presStyleLbl="parChTrans1D3" presStyleIdx="7" presStyleCnt="15"/>
      <dgm:spPr/>
    </dgm:pt>
    <dgm:pt modelId="{C3649FB7-D7DE-4159-9F2A-61CEA84D1F57}" type="pres">
      <dgm:prSet presAssocID="{8C1C487D-87CF-4A57-8510-FF1337E374C7}" presName="hierRoot2" presStyleCnt="0">
        <dgm:presLayoutVars>
          <dgm:hierBranch val="init"/>
        </dgm:presLayoutVars>
      </dgm:prSet>
      <dgm:spPr/>
    </dgm:pt>
    <dgm:pt modelId="{02911EF9-D890-4181-94EE-06A51C931759}" type="pres">
      <dgm:prSet presAssocID="{8C1C487D-87CF-4A57-8510-FF1337E374C7}" presName="rootComposite" presStyleCnt="0"/>
      <dgm:spPr/>
    </dgm:pt>
    <dgm:pt modelId="{3F9D37E3-FDFE-4149-AB1F-AD3D9227E7E7}" type="pres">
      <dgm:prSet presAssocID="{8C1C487D-87CF-4A57-8510-FF1337E374C7}" presName="rootText" presStyleLbl="node3" presStyleIdx="7" presStyleCnt="15">
        <dgm:presLayoutVars>
          <dgm:chPref val="3"/>
        </dgm:presLayoutVars>
      </dgm:prSet>
      <dgm:spPr/>
    </dgm:pt>
    <dgm:pt modelId="{4FE713DB-4A82-4737-BDDB-D91911B12DD7}" type="pres">
      <dgm:prSet presAssocID="{8C1C487D-87CF-4A57-8510-FF1337E374C7}" presName="rootConnector" presStyleLbl="node3" presStyleIdx="7" presStyleCnt="15"/>
      <dgm:spPr/>
    </dgm:pt>
    <dgm:pt modelId="{94D33013-D57A-4CCD-8344-24E65273FBB5}" type="pres">
      <dgm:prSet presAssocID="{8C1C487D-87CF-4A57-8510-FF1337E374C7}" presName="hierChild4" presStyleCnt="0"/>
      <dgm:spPr/>
    </dgm:pt>
    <dgm:pt modelId="{5A1297D0-E2FC-423C-B91E-D8D8BFEE0ADD}" type="pres">
      <dgm:prSet presAssocID="{8C1C487D-87CF-4A57-8510-FF1337E374C7}" presName="hierChild5" presStyleCnt="0"/>
      <dgm:spPr/>
    </dgm:pt>
    <dgm:pt modelId="{FB866443-771D-415E-A574-FD5F9692B066}" type="pres">
      <dgm:prSet presAssocID="{5FA41286-CCE9-433E-9D54-DDF8231FD6CE}" presName="hierChild5" presStyleCnt="0"/>
      <dgm:spPr/>
    </dgm:pt>
    <dgm:pt modelId="{F217C7BB-6298-42AF-B4FC-E7023DA9CDDC}" type="pres">
      <dgm:prSet presAssocID="{5232AD7E-C1CE-4EA0-B8A1-FD7B7B8AFE3B}" presName="Name37" presStyleLbl="parChTrans1D2" presStyleIdx="3" presStyleCnt="6"/>
      <dgm:spPr/>
    </dgm:pt>
    <dgm:pt modelId="{17CB5A01-06E8-4AAF-B8F7-8463BF883C3F}" type="pres">
      <dgm:prSet presAssocID="{39D06A6D-0ABD-49F3-874E-A242BF99355E}" presName="hierRoot2" presStyleCnt="0">
        <dgm:presLayoutVars>
          <dgm:hierBranch val="init"/>
        </dgm:presLayoutVars>
      </dgm:prSet>
      <dgm:spPr/>
    </dgm:pt>
    <dgm:pt modelId="{10B2EAEB-3009-49B6-874D-0ADAE89B5639}" type="pres">
      <dgm:prSet presAssocID="{39D06A6D-0ABD-49F3-874E-A242BF99355E}" presName="rootComposite" presStyleCnt="0"/>
      <dgm:spPr/>
    </dgm:pt>
    <dgm:pt modelId="{086C47AC-CACD-44FD-950B-FFEC561B9660}" type="pres">
      <dgm:prSet presAssocID="{39D06A6D-0ABD-49F3-874E-A242BF99355E}" presName="rootText" presStyleLbl="node2" presStyleIdx="3" presStyleCnt="6">
        <dgm:presLayoutVars>
          <dgm:chPref val="3"/>
        </dgm:presLayoutVars>
      </dgm:prSet>
      <dgm:spPr/>
    </dgm:pt>
    <dgm:pt modelId="{5DC22383-8407-419A-A4FB-AECAC16BDBF5}" type="pres">
      <dgm:prSet presAssocID="{39D06A6D-0ABD-49F3-874E-A242BF99355E}" presName="rootConnector" presStyleLbl="node2" presStyleIdx="3" presStyleCnt="6"/>
      <dgm:spPr/>
    </dgm:pt>
    <dgm:pt modelId="{ED1DBD5A-FB9E-48EF-8F5C-AEB3035CF41D}" type="pres">
      <dgm:prSet presAssocID="{39D06A6D-0ABD-49F3-874E-A242BF99355E}" presName="hierChild4" presStyleCnt="0"/>
      <dgm:spPr/>
    </dgm:pt>
    <dgm:pt modelId="{F47DD75D-7630-44C7-96DD-9C50457120A9}" type="pres">
      <dgm:prSet presAssocID="{39D06A6D-0ABD-49F3-874E-A242BF99355E}" presName="hierChild5" presStyleCnt="0"/>
      <dgm:spPr/>
    </dgm:pt>
    <dgm:pt modelId="{4B0AE0C1-A8D4-40B7-8E5F-1D3D90F4C657}" type="pres">
      <dgm:prSet presAssocID="{3EA49305-F694-4E3D-B3FA-F74DBF7246E6}" presName="Name37" presStyleLbl="parChTrans1D2" presStyleIdx="4" presStyleCnt="6"/>
      <dgm:spPr/>
    </dgm:pt>
    <dgm:pt modelId="{C177480A-0AEB-4CF1-A18F-E3F32D7F3548}" type="pres">
      <dgm:prSet presAssocID="{A3AB4FF9-168B-415E-80B7-6A036BDB4D13}" presName="hierRoot2" presStyleCnt="0">
        <dgm:presLayoutVars>
          <dgm:hierBranch val="init"/>
        </dgm:presLayoutVars>
      </dgm:prSet>
      <dgm:spPr/>
    </dgm:pt>
    <dgm:pt modelId="{9EFAF870-4D70-4497-9016-1AA8FAC86BC8}" type="pres">
      <dgm:prSet presAssocID="{A3AB4FF9-168B-415E-80B7-6A036BDB4D13}" presName="rootComposite" presStyleCnt="0"/>
      <dgm:spPr/>
    </dgm:pt>
    <dgm:pt modelId="{66145CE8-17CB-4500-B1AF-BABDC5FC2724}" type="pres">
      <dgm:prSet presAssocID="{A3AB4FF9-168B-415E-80B7-6A036BDB4D13}" presName="rootText" presStyleLbl="node2" presStyleIdx="4" presStyleCnt="6">
        <dgm:presLayoutVars>
          <dgm:chPref val="3"/>
        </dgm:presLayoutVars>
      </dgm:prSet>
      <dgm:spPr/>
    </dgm:pt>
    <dgm:pt modelId="{89569615-3C43-40F6-B04F-DB4416C19F0C}" type="pres">
      <dgm:prSet presAssocID="{A3AB4FF9-168B-415E-80B7-6A036BDB4D13}" presName="rootConnector" presStyleLbl="node2" presStyleIdx="4" presStyleCnt="6"/>
      <dgm:spPr/>
    </dgm:pt>
    <dgm:pt modelId="{541C3268-A598-48B3-B9EE-E5C9331B837C}" type="pres">
      <dgm:prSet presAssocID="{A3AB4FF9-168B-415E-80B7-6A036BDB4D13}" presName="hierChild4" presStyleCnt="0"/>
      <dgm:spPr/>
    </dgm:pt>
    <dgm:pt modelId="{FE8D3A39-78CF-4236-984B-0048026B566D}" type="pres">
      <dgm:prSet presAssocID="{41C5CC58-13DC-45D6-8518-5E12A56524B8}" presName="Name37" presStyleLbl="parChTrans1D3" presStyleIdx="8" presStyleCnt="15"/>
      <dgm:spPr/>
    </dgm:pt>
    <dgm:pt modelId="{897637E6-1BC5-4FB5-B0AC-CC9D2C5A825C}" type="pres">
      <dgm:prSet presAssocID="{D5FF35C2-3978-4792-A7E8-F529F329560B}" presName="hierRoot2" presStyleCnt="0">
        <dgm:presLayoutVars>
          <dgm:hierBranch val="init"/>
        </dgm:presLayoutVars>
      </dgm:prSet>
      <dgm:spPr/>
    </dgm:pt>
    <dgm:pt modelId="{97294F4F-8D03-4246-B3F4-5EBFA4019837}" type="pres">
      <dgm:prSet presAssocID="{D5FF35C2-3978-4792-A7E8-F529F329560B}" presName="rootComposite" presStyleCnt="0"/>
      <dgm:spPr/>
    </dgm:pt>
    <dgm:pt modelId="{980F2016-4D79-41DD-B168-AC68622B12E6}" type="pres">
      <dgm:prSet presAssocID="{D5FF35C2-3978-4792-A7E8-F529F329560B}" presName="rootText" presStyleLbl="node3" presStyleIdx="8" presStyleCnt="15">
        <dgm:presLayoutVars>
          <dgm:chPref val="3"/>
        </dgm:presLayoutVars>
      </dgm:prSet>
      <dgm:spPr/>
    </dgm:pt>
    <dgm:pt modelId="{97628D38-2D78-44A8-8D43-A165D726702C}" type="pres">
      <dgm:prSet presAssocID="{D5FF35C2-3978-4792-A7E8-F529F329560B}" presName="rootConnector" presStyleLbl="node3" presStyleIdx="8" presStyleCnt="15"/>
      <dgm:spPr/>
    </dgm:pt>
    <dgm:pt modelId="{BBF4C760-874D-4845-9A2E-0F356FE44175}" type="pres">
      <dgm:prSet presAssocID="{D5FF35C2-3978-4792-A7E8-F529F329560B}" presName="hierChild4" presStyleCnt="0"/>
      <dgm:spPr/>
    </dgm:pt>
    <dgm:pt modelId="{01F8AF78-7BCA-4D8E-BB61-72E5C4992630}" type="pres">
      <dgm:prSet presAssocID="{D5FF35C2-3978-4792-A7E8-F529F329560B}" presName="hierChild5" presStyleCnt="0"/>
      <dgm:spPr/>
    </dgm:pt>
    <dgm:pt modelId="{BF5A677C-AD7C-4D21-ABB3-30F0C7631139}" type="pres">
      <dgm:prSet presAssocID="{556960B9-6647-414F-BA43-16FD90D4E996}" presName="Name37" presStyleLbl="parChTrans1D3" presStyleIdx="9" presStyleCnt="15"/>
      <dgm:spPr/>
    </dgm:pt>
    <dgm:pt modelId="{2BEBF328-AF31-4EC1-9495-F635AB37B905}" type="pres">
      <dgm:prSet presAssocID="{F3B46F8C-27FF-43BA-A80B-7E1B73F5BDA5}" presName="hierRoot2" presStyleCnt="0">
        <dgm:presLayoutVars>
          <dgm:hierBranch val="init"/>
        </dgm:presLayoutVars>
      </dgm:prSet>
      <dgm:spPr/>
    </dgm:pt>
    <dgm:pt modelId="{C9564E33-A6E0-4416-9725-5C3CF107D91E}" type="pres">
      <dgm:prSet presAssocID="{F3B46F8C-27FF-43BA-A80B-7E1B73F5BDA5}" presName="rootComposite" presStyleCnt="0"/>
      <dgm:spPr/>
    </dgm:pt>
    <dgm:pt modelId="{3DCED1AD-6682-4788-8D7B-BDF91BFB3F68}" type="pres">
      <dgm:prSet presAssocID="{F3B46F8C-27FF-43BA-A80B-7E1B73F5BDA5}" presName="rootText" presStyleLbl="node3" presStyleIdx="9" presStyleCnt="15">
        <dgm:presLayoutVars>
          <dgm:chPref val="3"/>
        </dgm:presLayoutVars>
      </dgm:prSet>
      <dgm:spPr/>
    </dgm:pt>
    <dgm:pt modelId="{ACC152BC-CCDB-4A7E-A3A5-EC33F6F6C08F}" type="pres">
      <dgm:prSet presAssocID="{F3B46F8C-27FF-43BA-A80B-7E1B73F5BDA5}" presName="rootConnector" presStyleLbl="node3" presStyleIdx="9" presStyleCnt="15"/>
      <dgm:spPr/>
    </dgm:pt>
    <dgm:pt modelId="{35621D63-A3C8-4AF9-81D6-13919DAB0837}" type="pres">
      <dgm:prSet presAssocID="{F3B46F8C-27FF-43BA-A80B-7E1B73F5BDA5}" presName="hierChild4" presStyleCnt="0"/>
      <dgm:spPr/>
    </dgm:pt>
    <dgm:pt modelId="{CA75C97E-222E-47B0-A93E-A536D1D3C620}" type="pres">
      <dgm:prSet presAssocID="{F3B46F8C-27FF-43BA-A80B-7E1B73F5BDA5}" presName="hierChild5" presStyleCnt="0"/>
      <dgm:spPr/>
    </dgm:pt>
    <dgm:pt modelId="{600119E5-7811-40E7-B73F-80A24705225F}" type="pres">
      <dgm:prSet presAssocID="{B4A8E407-8A67-4256-8C61-D1026FDB9CA1}" presName="Name37" presStyleLbl="parChTrans1D3" presStyleIdx="10" presStyleCnt="15"/>
      <dgm:spPr/>
    </dgm:pt>
    <dgm:pt modelId="{00ADB909-BED3-4B86-8C7E-26857AEAE05F}" type="pres">
      <dgm:prSet presAssocID="{77C60C61-C00E-45DF-9156-F23818AAB139}" presName="hierRoot2" presStyleCnt="0">
        <dgm:presLayoutVars>
          <dgm:hierBranch val="init"/>
        </dgm:presLayoutVars>
      </dgm:prSet>
      <dgm:spPr/>
    </dgm:pt>
    <dgm:pt modelId="{0FA16FC6-E671-41A5-B2B6-AD5642D0E834}" type="pres">
      <dgm:prSet presAssocID="{77C60C61-C00E-45DF-9156-F23818AAB139}" presName="rootComposite" presStyleCnt="0"/>
      <dgm:spPr/>
    </dgm:pt>
    <dgm:pt modelId="{74D0ADF9-16A3-45E0-8BA1-F36A3F230664}" type="pres">
      <dgm:prSet presAssocID="{77C60C61-C00E-45DF-9156-F23818AAB139}" presName="rootText" presStyleLbl="node3" presStyleIdx="10" presStyleCnt="15">
        <dgm:presLayoutVars>
          <dgm:chPref val="3"/>
        </dgm:presLayoutVars>
      </dgm:prSet>
      <dgm:spPr/>
    </dgm:pt>
    <dgm:pt modelId="{0BA54C26-4FE1-4A53-96A4-DCBBAF649607}" type="pres">
      <dgm:prSet presAssocID="{77C60C61-C00E-45DF-9156-F23818AAB139}" presName="rootConnector" presStyleLbl="node3" presStyleIdx="10" presStyleCnt="15"/>
      <dgm:spPr/>
    </dgm:pt>
    <dgm:pt modelId="{45803253-61EE-459A-8E8A-F73D4AB84D1C}" type="pres">
      <dgm:prSet presAssocID="{77C60C61-C00E-45DF-9156-F23818AAB139}" presName="hierChild4" presStyleCnt="0"/>
      <dgm:spPr/>
    </dgm:pt>
    <dgm:pt modelId="{42D186FF-9170-4136-A1F6-5EA21D423384}" type="pres">
      <dgm:prSet presAssocID="{77C60C61-C00E-45DF-9156-F23818AAB139}" presName="hierChild5" presStyleCnt="0"/>
      <dgm:spPr/>
    </dgm:pt>
    <dgm:pt modelId="{88CFDEC8-F045-46A5-8444-3A1A5497C878}" type="pres">
      <dgm:prSet presAssocID="{718246F1-A6EA-446F-A794-AECE21239D2C}" presName="Name37" presStyleLbl="parChTrans1D3" presStyleIdx="11" presStyleCnt="15"/>
      <dgm:spPr/>
    </dgm:pt>
    <dgm:pt modelId="{6A06C31D-BE08-4E08-892C-BCA960E2C5F8}" type="pres">
      <dgm:prSet presAssocID="{141915AD-F470-4465-AB14-EE4EA657B874}" presName="hierRoot2" presStyleCnt="0">
        <dgm:presLayoutVars>
          <dgm:hierBranch val="init"/>
        </dgm:presLayoutVars>
      </dgm:prSet>
      <dgm:spPr/>
    </dgm:pt>
    <dgm:pt modelId="{5F9861AD-847A-452B-A2A2-18F2C08BC3D1}" type="pres">
      <dgm:prSet presAssocID="{141915AD-F470-4465-AB14-EE4EA657B874}" presName="rootComposite" presStyleCnt="0"/>
      <dgm:spPr/>
    </dgm:pt>
    <dgm:pt modelId="{44DB6DD2-28E1-462C-BABF-B399FF17D0BF}" type="pres">
      <dgm:prSet presAssocID="{141915AD-F470-4465-AB14-EE4EA657B874}" presName="rootText" presStyleLbl="node3" presStyleIdx="11" presStyleCnt="15">
        <dgm:presLayoutVars>
          <dgm:chPref val="3"/>
        </dgm:presLayoutVars>
      </dgm:prSet>
      <dgm:spPr/>
    </dgm:pt>
    <dgm:pt modelId="{776D0460-0EE3-46DF-8F8E-0C6ECAFEE756}" type="pres">
      <dgm:prSet presAssocID="{141915AD-F470-4465-AB14-EE4EA657B874}" presName="rootConnector" presStyleLbl="node3" presStyleIdx="11" presStyleCnt="15"/>
      <dgm:spPr/>
    </dgm:pt>
    <dgm:pt modelId="{F491D8FC-A9B3-45AE-9D42-CE7BE2B83FE7}" type="pres">
      <dgm:prSet presAssocID="{141915AD-F470-4465-AB14-EE4EA657B874}" presName="hierChild4" presStyleCnt="0"/>
      <dgm:spPr/>
    </dgm:pt>
    <dgm:pt modelId="{AC441464-DC27-41AF-9B6C-2252B77A074D}" type="pres">
      <dgm:prSet presAssocID="{141915AD-F470-4465-AB14-EE4EA657B874}" presName="hierChild5" presStyleCnt="0"/>
      <dgm:spPr/>
    </dgm:pt>
    <dgm:pt modelId="{65571AC0-5B17-4096-9EE6-4D54B67D983B}" type="pres">
      <dgm:prSet presAssocID="{A3AB4FF9-168B-415E-80B7-6A036BDB4D13}" presName="hierChild5" presStyleCnt="0"/>
      <dgm:spPr/>
    </dgm:pt>
    <dgm:pt modelId="{F999C401-2A69-48A4-9489-E9FAB26362B3}" type="pres">
      <dgm:prSet presAssocID="{18B67BD3-93D7-46AC-93E6-3FCBEFF2F423}" presName="Name37" presStyleLbl="parChTrans1D2" presStyleIdx="5" presStyleCnt="6"/>
      <dgm:spPr/>
    </dgm:pt>
    <dgm:pt modelId="{18AE2015-863D-4128-8868-E7213D5B1A26}" type="pres">
      <dgm:prSet presAssocID="{8E3933F5-1B25-4E71-AC30-A2EC980AAA45}" presName="hierRoot2" presStyleCnt="0">
        <dgm:presLayoutVars>
          <dgm:hierBranch val="init"/>
        </dgm:presLayoutVars>
      </dgm:prSet>
      <dgm:spPr/>
    </dgm:pt>
    <dgm:pt modelId="{45D17226-669F-4161-A417-D1C57627B624}" type="pres">
      <dgm:prSet presAssocID="{8E3933F5-1B25-4E71-AC30-A2EC980AAA45}" presName="rootComposite" presStyleCnt="0"/>
      <dgm:spPr/>
    </dgm:pt>
    <dgm:pt modelId="{D53EA1F2-F081-4452-89F3-4C5870E3DB6D}" type="pres">
      <dgm:prSet presAssocID="{8E3933F5-1B25-4E71-AC30-A2EC980AAA45}" presName="rootText" presStyleLbl="node2" presStyleIdx="5" presStyleCnt="6">
        <dgm:presLayoutVars>
          <dgm:chPref val="3"/>
        </dgm:presLayoutVars>
      </dgm:prSet>
      <dgm:spPr/>
    </dgm:pt>
    <dgm:pt modelId="{200364D4-47E3-411C-BDAC-47EDA818C8E2}" type="pres">
      <dgm:prSet presAssocID="{8E3933F5-1B25-4E71-AC30-A2EC980AAA45}" presName="rootConnector" presStyleLbl="node2" presStyleIdx="5" presStyleCnt="6"/>
      <dgm:spPr/>
    </dgm:pt>
    <dgm:pt modelId="{4DAC3ADC-1E2B-4C10-BEB1-D472580C7307}" type="pres">
      <dgm:prSet presAssocID="{8E3933F5-1B25-4E71-AC30-A2EC980AAA45}" presName="hierChild4" presStyleCnt="0"/>
      <dgm:spPr/>
    </dgm:pt>
    <dgm:pt modelId="{7EDEB463-FF4D-4A66-BD0E-D49DAA17EC33}" type="pres">
      <dgm:prSet presAssocID="{3D5BF684-D7A8-4B5F-B320-D4411E68E032}" presName="Name37" presStyleLbl="parChTrans1D3" presStyleIdx="12" presStyleCnt="15"/>
      <dgm:spPr/>
    </dgm:pt>
    <dgm:pt modelId="{3C1548EE-4B4B-4276-BBDA-4EB602CA78FF}" type="pres">
      <dgm:prSet presAssocID="{998CA97A-D372-4603-A1B8-AB85E6FEF826}" presName="hierRoot2" presStyleCnt="0">
        <dgm:presLayoutVars>
          <dgm:hierBranch val="init"/>
        </dgm:presLayoutVars>
      </dgm:prSet>
      <dgm:spPr/>
    </dgm:pt>
    <dgm:pt modelId="{68B26C16-350E-4BA7-A7A5-AA62C5229429}" type="pres">
      <dgm:prSet presAssocID="{998CA97A-D372-4603-A1B8-AB85E6FEF826}" presName="rootComposite" presStyleCnt="0"/>
      <dgm:spPr/>
    </dgm:pt>
    <dgm:pt modelId="{E31751F4-3D51-4B9E-B989-43680A8A706A}" type="pres">
      <dgm:prSet presAssocID="{998CA97A-D372-4603-A1B8-AB85E6FEF826}" presName="rootText" presStyleLbl="node3" presStyleIdx="12" presStyleCnt="15">
        <dgm:presLayoutVars>
          <dgm:chPref val="3"/>
        </dgm:presLayoutVars>
      </dgm:prSet>
      <dgm:spPr/>
    </dgm:pt>
    <dgm:pt modelId="{492BDA47-B932-4A77-8CC5-9AE941B147D3}" type="pres">
      <dgm:prSet presAssocID="{998CA97A-D372-4603-A1B8-AB85E6FEF826}" presName="rootConnector" presStyleLbl="node3" presStyleIdx="12" presStyleCnt="15"/>
      <dgm:spPr/>
    </dgm:pt>
    <dgm:pt modelId="{5561F5E4-445F-4B67-B233-90216CED18FB}" type="pres">
      <dgm:prSet presAssocID="{998CA97A-D372-4603-A1B8-AB85E6FEF826}" presName="hierChild4" presStyleCnt="0"/>
      <dgm:spPr/>
    </dgm:pt>
    <dgm:pt modelId="{C0DF32CD-6531-49F3-984D-FE2D6FE4554C}" type="pres">
      <dgm:prSet presAssocID="{998CA97A-D372-4603-A1B8-AB85E6FEF826}" presName="hierChild5" presStyleCnt="0"/>
      <dgm:spPr/>
    </dgm:pt>
    <dgm:pt modelId="{0EC6A18B-F943-4216-9262-8CFF22A690CD}" type="pres">
      <dgm:prSet presAssocID="{F9FFA7F3-33FA-4987-AEB2-675CEC14D3AD}" presName="Name37" presStyleLbl="parChTrans1D3" presStyleIdx="13" presStyleCnt="15"/>
      <dgm:spPr/>
    </dgm:pt>
    <dgm:pt modelId="{44409E34-7AF2-4B0E-8ADD-AF84E93E8E1B}" type="pres">
      <dgm:prSet presAssocID="{271D21B1-D5F7-45DB-8CA4-28A0CD873CE7}" presName="hierRoot2" presStyleCnt="0">
        <dgm:presLayoutVars>
          <dgm:hierBranch val="init"/>
        </dgm:presLayoutVars>
      </dgm:prSet>
      <dgm:spPr/>
    </dgm:pt>
    <dgm:pt modelId="{AB90A099-E82F-489B-86DA-45DF2C568865}" type="pres">
      <dgm:prSet presAssocID="{271D21B1-D5F7-45DB-8CA4-28A0CD873CE7}" presName="rootComposite" presStyleCnt="0"/>
      <dgm:spPr/>
    </dgm:pt>
    <dgm:pt modelId="{AC4346C6-0C0F-468A-9F78-E09B3E8C7C45}" type="pres">
      <dgm:prSet presAssocID="{271D21B1-D5F7-45DB-8CA4-28A0CD873CE7}" presName="rootText" presStyleLbl="node3" presStyleIdx="13" presStyleCnt="15">
        <dgm:presLayoutVars>
          <dgm:chPref val="3"/>
        </dgm:presLayoutVars>
      </dgm:prSet>
      <dgm:spPr/>
    </dgm:pt>
    <dgm:pt modelId="{26B01F6E-B752-4AE7-8370-1BA456759109}" type="pres">
      <dgm:prSet presAssocID="{271D21B1-D5F7-45DB-8CA4-28A0CD873CE7}" presName="rootConnector" presStyleLbl="node3" presStyleIdx="13" presStyleCnt="15"/>
      <dgm:spPr/>
    </dgm:pt>
    <dgm:pt modelId="{5D1B7B7B-334E-45BC-B190-958D1345D66F}" type="pres">
      <dgm:prSet presAssocID="{271D21B1-D5F7-45DB-8CA4-28A0CD873CE7}" presName="hierChild4" presStyleCnt="0"/>
      <dgm:spPr/>
    </dgm:pt>
    <dgm:pt modelId="{91A5DED2-6B60-47E4-986F-3072E16ABB53}" type="pres">
      <dgm:prSet presAssocID="{271D21B1-D5F7-45DB-8CA4-28A0CD873CE7}" presName="hierChild5" presStyleCnt="0"/>
      <dgm:spPr/>
    </dgm:pt>
    <dgm:pt modelId="{D19D6E00-6868-4057-9603-28F91DCEF7B2}" type="pres">
      <dgm:prSet presAssocID="{5599192B-6394-484E-93EC-C1FC1BA94596}" presName="Name37" presStyleLbl="parChTrans1D3" presStyleIdx="14" presStyleCnt="15"/>
      <dgm:spPr/>
    </dgm:pt>
    <dgm:pt modelId="{E3FFE227-E18A-4C77-8744-2405F2324F15}" type="pres">
      <dgm:prSet presAssocID="{5E73A291-05DE-4F4A-B2D3-8BFEDF33A9C2}" presName="hierRoot2" presStyleCnt="0">
        <dgm:presLayoutVars>
          <dgm:hierBranch val="init"/>
        </dgm:presLayoutVars>
      </dgm:prSet>
      <dgm:spPr/>
    </dgm:pt>
    <dgm:pt modelId="{80C1A514-C3C3-4175-A0DC-6E295B805CCC}" type="pres">
      <dgm:prSet presAssocID="{5E73A291-05DE-4F4A-B2D3-8BFEDF33A9C2}" presName="rootComposite" presStyleCnt="0"/>
      <dgm:spPr/>
    </dgm:pt>
    <dgm:pt modelId="{42676E5A-79AE-4AE6-B64D-288C82168EAF}" type="pres">
      <dgm:prSet presAssocID="{5E73A291-05DE-4F4A-B2D3-8BFEDF33A9C2}" presName="rootText" presStyleLbl="node3" presStyleIdx="14" presStyleCnt="15">
        <dgm:presLayoutVars>
          <dgm:chPref val="3"/>
        </dgm:presLayoutVars>
      </dgm:prSet>
      <dgm:spPr/>
    </dgm:pt>
    <dgm:pt modelId="{4608035F-3E94-4886-9D92-3554CCC325B4}" type="pres">
      <dgm:prSet presAssocID="{5E73A291-05DE-4F4A-B2D3-8BFEDF33A9C2}" presName="rootConnector" presStyleLbl="node3" presStyleIdx="14" presStyleCnt="15"/>
      <dgm:spPr/>
    </dgm:pt>
    <dgm:pt modelId="{85D0A4F0-7164-44DC-9615-2CE12ADD044D}" type="pres">
      <dgm:prSet presAssocID="{5E73A291-05DE-4F4A-B2D3-8BFEDF33A9C2}" presName="hierChild4" presStyleCnt="0"/>
      <dgm:spPr/>
    </dgm:pt>
    <dgm:pt modelId="{2F4B3ED0-ADA4-48D2-99D7-07CCC03215EC}" type="pres">
      <dgm:prSet presAssocID="{5E73A291-05DE-4F4A-B2D3-8BFEDF33A9C2}" presName="hierChild5" presStyleCnt="0"/>
      <dgm:spPr/>
    </dgm:pt>
    <dgm:pt modelId="{8982A0B6-1FB2-4C69-BFA4-D8D45BF7DE5C}" type="pres">
      <dgm:prSet presAssocID="{8E3933F5-1B25-4E71-AC30-A2EC980AAA45}" presName="hierChild5" presStyleCnt="0"/>
      <dgm:spPr/>
    </dgm:pt>
    <dgm:pt modelId="{D4FBC06F-860E-48F4-A108-270DA4AEBAF8}" type="pres">
      <dgm:prSet presAssocID="{9D657760-9371-4F5C-8687-C29C027389A1}" presName="hierChild3" presStyleCnt="0"/>
      <dgm:spPr/>
    </dgm:pt>
  </dgm:ptLst>
  <dgm:cxnLst>
    <dgm:cxn modelId="{DB68C402-E3CA-4073-8CEF-3B9F7F6D678A}" type="presOf" srcId="{9D657760-9371-4F5C-8687-C29C027389A1}" destId="{5C9D309D-5C84-4A84-869C-4C385BE61658}" srcOrd="0"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F735D504-00EA-42F2-900F-AC81B5ACD614}" srcId="{9D657760-9371-4F5C-8687-C29C027389A1}" destId="{12BF0AFD-CB28-4AD7-A351-850D2C1CE54B}" srcOrd="1" destOrd="0" parTransId="{34315774-C1F3-4494-883D-64D9B69DECA5}" sibTransId="{272806E6-3CA2-4470-8E05-E4210CC1A826}"/>
    <dgm:cxn modelId="{61A45A07-30F5-4351-9CE6-94BFF7AA2F9E}" srcId="{5FA41286-CCE9-433E-9D54-DDF8231FD6CE}" destId="{8C1C487D-87CF-4A57-8510-FF1337E374C7}" srcOrd="1" destOrd="0" parTransId="{B087577F-6DD0-430C-AF9E-612865E6D38C}" sibTransId="{8B0CAB64-98C5-4700-9700-CEDEB8C2DE96}"/>
    <dgm:cxn modelId="{9076D308-788A-49D3-93F8-C7A7C11B615A}" type="presOf" srcId="{6A0BE6A8-6DA4-4DFA-B209-2E353B8D24B1}" destId="{9E139250-B3D0-4430-8144-9D6E8A3BFBA6}" srcOrd="0" destOrd="0" presId="urn:microsoft.com/office/officeart/2005/8/layout/orgChart1"/>
    <dgm:cxn modelId="{375CDF0B-04A2-4696-8217-9274A81C0C70}" type="presOf" srcId="{A4E20B04-C12A-4447-844F-5133619CB11C}" destId="{1FB3F1AF-6553-4406-A3E1-B8FBA78537D0}" srcOrd="1" destOrd="0" presId="urn:microsoft.com/office/officeart/2005/8/layout/orgChart1"/>
    <dgm:cxn modelId="{07018011-E26B-4E34-9396-3A1AC49C5A53}" type="presOf" srcId="{2A2BCA87-93BF-43BF-9197-252FD54EB1FC}" destId="{C75BDCE0-F04A-4E35-BB80-F6AB79D7548A}" srcOrd="0" destOrd="0" presId="urn:microsoft.com/office/officeart/2005/8/layout/orgChart1"/>
    <dgm:cxn modelId="{E1104C15-977A-42C4-9040-095A1D9F5E8C}" type="presOf" srcId="{77C60C61-C00E-45DF-9156-F23818AAB139}" destId="{0BA54C26-4FE1-4A53-96A4-DCBBAF649607}" srcOrd="1" destOrd="0" presId="urn:microsoft.com/office/officeart/2005/8/layout/orgChart1"/>
    <dgm:cxn modelId="{6A5F8F15-3EE5-4E08-9E99-6541071BBB28}" srcId="{A3AB4FF9-168B-415E-80B7-6A036BDB4D13}" destId="{F3B46F8C-27FF-43BA-A80B-7E1B73F5BDA5}" srcOrd="1" destOrd="0" parTransId="{556960B9-6647-414F-BA43-16FD90D4E996}" sibTransId="{4661FA1B-334E-4212-88E8-28A0020F6CA7}"/>
    <dgm:cxn modelId="{7C3B1D19-F62C-4D48-84B7-80571162E611}" srcId="{A3AB4FF9-168B-415E-80B7-6A036BDB4D13}" destId="{D5FF35C2-3978-4792-A7E8-F529F329560B}" srcOrd="0" destOrd="0" parTransId="{41C5CC58-13DC-45D6-8518-5E12A56524B8}" sibTransId="{244C4419-BEEE-4E12-AA2F-46CFB032BBD3}"/>
    <dgm:cxn modelId="{6F77701D-CD76-4CCD-8DB1-27973CA03540}" type="presOf" srcId="{5232AD7E-C1CE-4EA0-B8A1-FD7B7B8AFE3B}" destId="{F217C7BB-6298-42AF-B4FC-E7023DA9CDDC}" srcOrd="0" destOrd="0" presId="urn:microsoft.com/office/officeart/2005/8/layout/orgChart1"/>
    <dgm:cxn modelId="{7E7A201E-FF18-4D56-A3F2-69C812172FD1}" type="presOf" srcId="{D6377DBD-F713-44F4-8D40-38CFEDA00686}" destId="{28AF429C-A53E-4F94-ADD8-F71F8C5B3E9A}" srcOrd="0" destOrd="0" presId="urn:microsoft.com/office/officeart/2005/8/layout/orgChart1"/>
    <dgm:cxn modelId="{C148691F-228F-4C01-AC05-253C0BF04EB7}" type="presOf" srcId="{12BF0AFD-CB28-4AD7-A351-850D2C1CE54B}" destId="{1FC0A95D-FE56-4A5B-A03B-D81401053D71}" srcOrd="0" destOrd="0" presId="urn:microsoft.com/office/officeart/2005/8/layout/orgChart1"/>
    <dgm:cxn modelId="{08F9A025-3622-40AF-92E7-42EDD8AFE767}" type="presOf" srcId="{DFFCE123-D410-4F93-AB72-A2039D6AB7F6}" destId="{86CD47A2-E73B-42EA-881C-AB577308B278}" srcOrd="0" destOrd="0" presId="urn:microsoft.com/office/officeart/2005/8/layout/orgChart1"/>
    <dgm:cxn modelId="{0ECFA227-A103-4BD1-B406-00CDFA0AFAC4}" type="presOf" srcId="{A3AB4FF9-168B-415E-80B7-6A036BDB4D13}" destId="{89569615-3C43-40F6-B04F-DB4416C19F0C}" srcOrd="1" destOrd="0" presId="urn:microsoft.com/office/officeart/2005/8/layout/orgChart1"/>
    <dgm:cxn modelId="{ED989729-385F-4893-AD9D-A06684DB7607}" type="presOf" srcId="{B4A8E407-8A67-4256-8C61-D1026FDB9CA1}" destId="{600119E5-7811-40E7-B73F-80A24705225F}" srcOrd="0" destOrd="0" presId="urn:microsoft.com/office/officeart/2005/8/layout/orgChart1"/>
    <dgm:cxn modelId="{61D36D2B-C046-4D41-B9CB-F4E4C0D422BA}" type="presOf" srcId="{77C60C61-C00E-45DF-9156-F23818AAB139}" destId="{74D0ADF9-16A3-45E0-8BA1-F36A3F230664}" srcOrd="0" destOrd="0" presId="urn:microsoft.com/office/officeart/2005/8/layout/orgChart1"/>
    <dgm:cxn modelId="{B7C15D2D-322F-4284-BB5A-8F2F3D78AE81}" type="presOf" srcId="{5599192B-6394-484E-93EC-C1FC1BA94596}" destId="{D19D6E00-6868-4057-9603-28F91DCEF7B2}" srcOrd="0" destOrd="0" presId="urn:microsoft.com/office/officeart/2005/8/layout/orgChart1"/>
    <dgm:cxn modelId="{C8273131-74E0-4DA1-ABCD-BA1612B436AF}" type="presOf" srcId="{3EA49305-F694-4E3D-B3FA-F74DBF7246E6}" destId="{4B0AE0C1-A8D4-40B7-8E5F-1D3D90F4C657}" srcOrd="0" destOrd="0" presId="urn:microsoft.com/office/officeart/2005/8/layout/orgChart1"/>
    <dgm:cxn modelId="{2CAF5631-A6AC-4B93-885A-6B2D69B43F6D}" srcId="{9D657760-9371-4F5C-8687-C29C027389A1}" destId="{5FA41286-CCE9-433E-9D54-DDF8231FD6CE}" srcOrd="2" destOrd="0" parTransId="{6700A03C-99B4-4B23-8FD4-1E99409AE321}" sibTransId="{92D6FF0A-9ED2-4B8B-AF30-CD8ABCD8C7D2}"/>
    <dgm:cxn modelId="{594C8932-35D1-4B1A-A0C5-0FE218AC5224}" type="presOf" srcId="{998CA97A-D372-4603-A1B8-AB85E6FEF826}" destId="{E31751F4-3D51-4B9E-B989-43680A8A706A}" srcOrd="0" destOrd="0" presId="urn:microsoft.com/office/officeart/2005/8/layout/orgChart1"/>
    <dgm:cxn modelId="{29612F33-2B11-4D8F-9766-EE6F90811DA2}" type="presOf" srcId="{8EDC93CB-566A-4B69-9549-2A7F31018212}" destId="{2ECC3A7D-7630-4FE6-BD27-461AC316CEE0}" srcOrd="0" destOrd="0" presId="urn:microsoft.com/office/officeart/2005/8/layout/orgChart1"/>
    <dgm:cxn modelId="{D7200437-3473-48CC-BC2A-608CBCDA69F7}" type="presOf" srcId="{271D21B1-D5F7-45DB-8CA4-28A0CD873CE7}" destId="{26B01F6E-B752-4AE7-8370-1BA456759109}" srcOrd="1" destOrd="0" presId="urn:microsoft.com/office/officeart/2005/8/layout/orgChart1"/>
    <dgm:cxn modelId="{8DE83339-89BE-47AC-AEB5-F663A52E7936}" type="presOf" srcId="{998CA97A-D372-4603-A1B8-AB85E6FEF826}" destId="{492BDA47-B932-4A77-8CC5-9AE941B147D3}" srcOrd="1" destOrd="0" presId="urn:microsoft.com/office/officeart/2005/8/layout/orgChart1"/>
    <dgm:cxn modelId="{219E3939-5C74-418F-B9CA-D9E6D25A42E2}" srcId="{3FC21446-4E86-4DC1-B6CB-756073B2F576}" destId="{9D657760-9371-4F5C-8687-C29C027389A1}" srcOrd="0" destOrd="0" parTransId="{482E06FE-AA70-4B8C-851C-496318A2DA1F}" sibTransId="{CBD66481-9341-4D83-88C4-E9FB7778D83E}"/>
    <dgm:cxn modelId="{6C6D923F-8A34-4CBD-8206-34EF21842BCD}" type="presOf" srcId="{39D06A6D-0ABD-49F3-874E-A242BF99355E}" destId="{5DC22383-8407-419A-A4FB-AECAC16BDBF5}" srcOrd="1" destOrd="0" presId="urn:microsoft.com/office/officeart/2005/8/layout/orgChart1"/>
    <dgm:cxn modelId="{B2942B60-2B0C-4E2C-8064-064F3355D082}" srcId="{A3AB4FF9-168B-415E-80B7-6A036BDB4D13}" destId="{77C60C61-C00E-45DF-9156-F23818AAB139}" srcOrd="2" destOrd="0" parTransId="{B4A8E407-8A67-4256-8C61-D1026FDB9CA1}" sibTransId="{7C231898-4C10-4E1F-9157-FF831F179608}"/>
    <dgm:cxn modelId="{B6EB7662-6A2A-4D18-B7C2-6001F625526C}" srcId="{9D657760-9371-4F5C-8687-C29C027389A1}" destId="{8E3933F5-1B25-4E71-AC30-A2EC980AAA45}" srcOrd="5" destOrd="0" parTransId="{18B67BD3-93D7-46AC-93E6-3FCBEFF2F423}" sibTransId="{6FDCF774-54C8-4160-9297-0A7143ED1295}"/>
    <dgm:cxn modelId="{AD69B644-3B9E-405C-AD40-80A25E7F3062}" type="presOf" srcId="{F9FFA7F3-33FA-4987-AEB2-675CEC14D3AD}" destId="{0EC6A18B-F943-4216-9262-8CFF22A690CD}" srcOrd="0" destOrd="0" presId="urn:microsoft.com/office/officeart/2005/8/layout/orgChart1"/>
    <dgm:cxn modelId="{00418946-F94F-44AD-928A-36A512B15A92}" type="presOf" srcId="{51C412B1-9C85-4034-8B25-3A48C2449846}" destId="{14A68242-E6C3-4650-AB8B-8A371A0A91CB}" srcOrd="0" destOrd="0" presId="urn:microsoft.com/office/officeart/2005/8/layout/orgChart1"/>
    <dgm:cxn modelId="{D58A0B68-0D4F-478E-8886-BBDCEFDD0DE7}" type="presOf" srcId="{8EDC93CB-566A-4B69-9549-2A7F31018212}" destId="{CC5C599C-481F-481F-8645-D0DC0938ABEA}" srcOrd="1" destOrd="0" presId="urn:microsoft.com/office/officeart/2005/8/layout/orgChart1"/>
    <dgm:cxn modelId="{6C58746A-BDA6-45AF-B1B6-BE9AF4E4DD19}" srcId="{5FA41286-CCE9-433E-9D54-DDF8231FD6CE}" destId="{30790BE6-96B3-471D-92FB-4ED91DEAA2CE}" srcOrd="0" destOrd="0" parTransId="{6970E932-A2A5-4B9B-94E3-0AFB52C1DABA}" sibTransId="{CF70495D-163E-4C09-865C-044D278ECBAB}"/>
    <dgm:cxn modelId="{6C004D6D-EBFA-42C5-B6B0-41698D2B444F}" srcId="{D6377DBD-F713-44F4-8D40-38CFEDA00686}" destId="{11806168-D9F8-488E-AB53-03DDA461BEC3}" srcOrd="0" destOrd="0" parTransId="{29C49D30-B072-47A0-8926-B8B21A9A0BE3}" sibTransId="{7F7C8611-9392-4008-97D5-9A9BB46BA34C}"/>
    <dgm:cxn modelId="{8AB8C54D-43F6-42FA-8AA7-D8F0B4877665}" type="presOf" srcId="{12BF0AFD-CB28-4AD7-A351-850D2C1CE54B}" destId="{509CFAF2-9208-49B1-A27B-1550A611BEA6}" srcOrd="1" destOrd="0" presId="urn:microsoft.com/office/officeart/2005/8/layout/orgChart1"/>
    <dgm:cxn modelId="{06DFA171-3409-4C8C-8DD1-B142CC1E356D}" srcId="{9D657760-9371-4F5C-8687-C29C027389A1}" destId="{D6377DBD-F713-44F4-8D40-38CFEDA00686}" srcOrd="0" destOrd="0" parTransId="{51C412B1-9C85-4034-8B25-3A48C2449846}" sibTransId="{81E8F965-DFC8-4684-97AA-A1DFE678C866}"/>
    <dgm:cxn modelId="{F0095F75-E8FA-4112-A1A1-23F7F6494C0B}" srcId="{8E3933F5-1B25-4E71-AC30-A2EC980AAA45}" destId="{271D21B1-D5F7-45DB-8CA4-28A0CD873CE7}" srcOrd="1" destOrd="0" parTransId="{F9FFA7F3-33FA-4987-AEB2-675CEC14D3AD}" sibTransId="{1DD53A55-A57C-45A6-A806-490BCD755791}"/>
    <dgm:cxn modelId="{9BE1B275-DF5B-463A-B3BF-53249E71CB06}" type="presOf" srcId="{8C1C487D-87CF-4A57-8510-FF1337E374C7}" destId="{4FE713DB-4A82-4737-BDDB-D91911B12DD7}" srcOrd="1" destOrd="0" presId="urn:microsoft.com/office/officeart/2005/8/layout/orgChart1"/>
    <dgm:cxn modelId="{E2F3B775-66AF-4CCB-B891-E59546D91D5F}" type="presOf" srcId="{8D943FDA-AB77-4AC9-962B-ACF0DB6B9EC2}" destId="{668BB3AA-5608-4902-897C-AE202E527B37}" srcOrd="1" destOrd="0" presId="urn:microsoft.com/office/officeart/2005/8/layout/orgChart1"/>
    <dgm:cxn modelId="{524D8376-89A8-4547-B996-C3EB8A798731}" type="presOf" srcId="{2A2BCA87-93BF-43BF-9197-252FD54EB1FC}" destId="{FF778C91-2A92-4E02-AE7C-3288FD947FE0}" srcOrd="1" destOrd="0" presId="urn:microsoft.com/office/officeart/2005/8/layout/orgChart1"/>
    <dgm:cxn modelId="{A3225A57-31D0-47F1-B2B2-E71A1203EE93}" type="presOf" srcId="{271D21B1-D5F7-45DB-8CA4-28A0CD873CE7}" destId="{AC4346C6-0C0F-468A-9F78-E09B3E8C7C45}" srcOrd="0" destOrd="0" presId="urn:microsoft.com/office/officeart/2005/8/layout/orgChart1"/>
    <dgm:cxn modelId="{61224959-1AED-47FD-9E5E-1570FA6424C1}" type="presOf" srcId="{6700A03C-99B4-4B23-8FD4-1E99409AE321}" destId="{2450DE61-A49E-4106-9E76-E4CD7ACFD25D}" srcOrd="0" destOrd="0" presId="urn:microsoft.com/office/officeart/2005/8/layout/orgChart1"/>
    <dgm:cxn modelId="{72EB545A-031B-4720-B4B3-C71EC6F627AA}" srcId="{12BF0AFD-CB28-4AD7-A351-850D2C1CE54B}" destId="{8EDC93CB-566A-4B69-9549-2A7F31018212}" srcOrd="3" destOrd="0" parTransId="{38053921-ACEF-49EF-AD50-B5E21868E22F}" sibTransId="{6CE045A5-27CC-4792-A191-38ABAD2717D0}"/>
    <dgm:cxn modelId="{63DE587A-1422-4E85-818E-67B0F5BD4988}" type="presOf" srcId="{B087577F-6DD0-430C-AF9E-612865E6D38C}" destId="{C5162CC6-E1FE-467E-9347-534DC6200D87}" srcOrd="0" destOrd="0" presId="urn:microsoft.com/office/officeart/2005/8/layout/orgChart1"/>
    <dgm:cxn modelId="{21857B7A-1477-47EB-BAC4-30A068C08A58}" type="presOf" srcId="{5E73A291-05DE-4F4A-B2D3-8BFEDF33A9C2}" destId="{4608035F-3E94-4886-9D92-3554CCC325B4}" srcOrd="1" destOrd="0" presId="urn:microsoft.com/office/officeart/2005/8/layout/orgChart1"/>
    <dgm:cxn modelId="{D761DB7B-618F-4239-953E-D8E361EFA80D}" type="presOf" srcId="{718246F1-A6EA-446F-A794-AECE21239D2C}" destId="{88CFDEC8-F045-46A5-8444-3A1A5497C878}" srcOrd="0" destOrd="0" presId="urn:microsoft.com/office/officeart/2005/8/layout/orgChart1"/>
    <dgm:cxn modelId="{8F794D7D-9001-47A1-BE4B-B0C92AE95760}" type="presOf" srcId="{3D5BF684-D7A8-4B5F-B320-D4411E68E032}" destId="{7EDEB463-FF4D-4A66-BD0E-D49DAA17EC33}" srcOrd="0" destOrd="0" presId="urn:microsoft.com/office/officeart/2005/8/layout/orgChart1"/>
    <dgm:cxn modelId="{D5D24A81-0894-4B5B-AC0F-1CF03F75AC3B}" type="presOf" srcId="{A4E20B04-C12A-4447-844F-5133619CB11C}" destId="{5A81E119-0FB3-4A48-B8AC-45EE3D5AFBC6}" srcOrd="0" destOrd="0" presId="urn:microsoft.com/office/officeart/2005/8/layout/orgChart1"/>
    <dgm:cxn modelId="{BD35ED81-F768-4FCD-A8E7-A59F0BA0CC16}" type="presOf" srcId="{5E73A291-05DE-4F4A-B2D3-8BFEDF33A9C2}" destId="{42676E5A-79AE-4AE6-B64D-288C82168EAF}" srcOrd="0" destOrd="0" presId="urn:microsoft.com/office/officeart/2005/8/layout/orgChart1"/>
    <dgm:cxn modelId="{C0C31491-4431-48B0-9E25-898F4EE03D7A}" type="presOf" srcId="{141915AD-F470-4465-AB14-EE4EA657B874}" destId="{776D0460-0EE3-46DF-8F8E-0C6ECAFEE756}" srcOrd="1" destOrd="0" presId="urn:microsoft.com/office/officeart/2005/8/layout/orgChart1"/>
    <dgm:cxn modelId="{75021C93-6C30-4939-ACF2-AF78BE31AF61}" type="presOf" srcId="{F3B46F8C-27FF-43BA-A80B-7E1B73F5BDA5}" destId="{ACC152BC-CCDB-4A7E-A3A5-EC33F6F6C08F}" srcOrd="1" destOrd="0" presId="urn:microsoft.com/office/officeart/2005/8/layout/orgChart1"/>
    <dgm:cxn modelId="{88D54595-EE07-4568-99C5-179D6373F2F7}" type="presOf" srcId="{556960B9-6647-414F-BA43-16FD90D4E996}" destId="{BF5A677C-AD7C-4D21-ABB3-30F0C7631139}" srcOrd="0" destOrd="0" presId="urn:microsoft.com/office/officeart/2005/8/layout/orgChart1"/>
    <dgm:cxn modelId="{64A8B596-FD79-46D1-8AC5-10B362737E1F}" type="presOf" srcId="{141915AD-F470-4465-AB14-EE4EA657B874}" destId="{44DB6DD2-28E1-462C-BABF-B399FF17D0BF}" srcOrd="0" destOrd="0" presId="urn:microsoft.com/office/officeart/2005/8/layout/orgChart1"/>
    <dgm:cxn modelId="{6BE52C9A-D24C-4F2E-8CF8-05A651C03E60}" type="presOf" srcId="{30790BE6-96B3-471D-92FB-4ED91DEAA2CE}" destId="{A4B209CD-6249-45B9-8DC6-114BCE914A29}" srcOrd="1" destOrd="0" presId="urn:microsoft.com/office/officeart/2005/8/layout/orgChart1"/>
    <dgm:cxn modelId="{F153079C-C6DE-47B3-8A15-D67E18C7EAE6}" type="presOf" srcId="{6970E932-A2A5-4B9B-94E3-0AFB52C1DABA}" destId="{D40E060C-B912-4AE0-8E64-D0941401B876}" srcOrd="0" destOrd="0" presId="urn:microsoft.com/office/officeart/2005/8/layout/orgChart1"/>
    <dgm:cxn modelId="{A25B579C-1549-451D-BF70-D055305B0595}" srcId="{8E3933F5-1B25-4E71-AC30-A2EC980AAA45}" destId="{5E73A291-05DE-4F4A-B2D3-8BFEDF33A9C2}" srcOrd="2" destOrd="0" parTransId="{5599192B-6394-484E-93EC-C1FC1BA94596}" sibTransId="{5E7FB551-942B-4DE0-BAEE-0F0D440570AD}"/>
    <dgm:cxn modelId="{34B11B9D-473A-43F4-8257-07318D158942}" type="presOf" srcId="{5FA41286-CCE9-433E-9D54-DDF8231FD6CE}" destId="{AF143FDF-3B71-4385-AC88-C0A3468EEC11}" srcOrd="1" destOrd="0" presId="urn:microsoft.com/office/officeart/2005/8/layout/orgChart1"/>
    <dgm:cxn modelId="{15D245A1-4D44-4DEA-9E38-6862AFA38F9C}" type="presOf" srcId="{837FE6CF-CFFE-43B5-BA3A-20769DD1EA53}" destId="{364E06D6-2809-4450-9B38-C2D9E8BAD397}" srcOrd="0" destOrd="0" presId="urn:microsoft.com/office/officeart/2005/8/layout/orgChart1"/>
    <dgm:cxn modelId="{1EA520A2-208E-4446-8343-35EDBC99BCE4}" type="presOf" srcId="{FEBFF0F8-6E45-4C17-ADD1-766549DEF5F6}" destId="{F77563F3-65DE-46FF-92A4-4A09B736318C}" srcOrd="0" destOrd="0" presId="urn:microsoft.com/office/officeart/2005/8/layout/orgChart1"/>
    <dgm:cxn modelId="{46BB39A9-E997-4B91-AD35-4137BF212EEF}" type="presOf" srcId="{9D657760-9371-4F5C-8687-C29C027389A1}" destId="{0477DC67-A450-42DC-B1BF-2B996646ADEF}" srcOrd="1" destOrd="0" presId="urn:microsoft.com/office/officeart/2005/8/layout/orgChart1"/>
    <dgm:cxn modelId="{AC5ACDAD-0122-4568-A19E-E0E781364F0C}" type="presOf" srcId="{D6377DBD-F713-44F4-8D40-38CFEDA00686}" destId="{1E6B8780-5E96-4836-8269-3A69117B5D63}" srcOrd="1" destOrd="0" presId="urn:microsoft.com/office/officeart/2005/8/layout/orgChart1"/>
    <dgm:cxn modelId="{229BB2B0-9555-4772-8B79-D2B2BFBC2762}" type="presOf" srcId="{29C49D30-B072-47A0-8926-B8B21A9A0BE3}" destId="{F6505062-C83B-4D9C-AD8B-5B284415B0C9}" srcOrd="0" destOrd="0" presId="urn:microsoft.com/office/officeart/2005/8/layout/orgChart1"/>
    <dgm:cxn modelId="{A1816EB2-E604-4BD8-ACDA-92EE5800C112}" type="presOf" srcId="{39D06A6D-0ABD-49F3-874E-A242BF99355E}" destId="{086C47AC-CACD-44FD-950B-FFEC561B9660}" srcOrd="0" destOrd="0" presId="urn:microsoft.com/office/officeart/2005/8/layout/orgChart1"/>
    <dgm:cxn modelId="{DB1EE7B4-BF89-418F-B4F0-4D732BB9589A}" type="presOf" srcId="{34315774-C1F3-4494-883D-64D9B69DECA5}" destId="{39478A50-F89C-40E0-8C93-F4A7E65F0948}" srcOrd="0" destOrd="0" presId="urn:microsoft.com/office/officeart/2005/8/layout/orgChart1"/>
    <dgm:cxn modelId="{F1F92CB7-ECDA-4591-962B-82C55552E9E2}" type="presOf" srcId="{11806168-D9F8-488E-AB53-03DDA461BEC3}" destId="{C294610E-B605-4898-BC3E-0C0F6F6F9760}" srcOrd="1" destOrd="0" presId="urn:microsoft.com/office/officeart/2005/8/layout/orgChart1"/>
    <dgm:cxn modelId="{B30228B9-F56C-45B1-AE04-729DF83F30B1}" type="presOf" srcId="{D5FF35C2-3978-4792-A7E8-F529F329560B}" destId="{980F2016-4D79-41DD-B168-AC68622B12E6}" srcOrd="0" destOrd="0" presId="urn:microsoft.com/office/officeart/2005/8/layout/orgChart1"/>
    <dgm:cxn modelId="{0081FFB9-A0AB-4827-977B-8DEC42958CD0}" type="presOf" srcId="{41C5CC58-13DC-45D6-8518-5E12A56524B8}" destId="{FE8D3A39-78CF-4236-984B-0048026B566D}" srcOrd="0" destOrd="0" presId="urn:microsoft.com/office/officeart/2005/8/layout/orgChart1"/>
    <dgm:cxn modelId="{6863A8BC-0F35-461F-85AB-CE88F4BAA889}" srcId="{D6377DBD-F713-44F4-8D40-38CFEDA00686}" destId="{2A2BCA87-93BF-43BF-9197-252FD54EB1FC}" srcOrd="1" destOrd="0" parTransId="{FEBFF0F8-6E45-4C17-ADD1-766549DEF5F6}" sibTransId="{7C8DBA40-1921-4613-B1E3-1688D570A706}"/>
    <dgm:cxn modelId="{0345BCBD-920C-406F-87F4-4991A3103286}" type="presOf" srcId="{8C1C487D-87CF-4A57-8510-FF1337E374C7}" destId="{3F9D37E3-FDFE-4149-AB1F-AD3D9227E7E7}" srcOrd="0" destOrd="0" presId="urn:microsoft.com/office/officeart/2005/8/layout/orgChart1"/>
    <dgm:cxn modelId="{9ACEC8C4-2B90-4F8C-BD5C-D395FBAB1C99}" type="presOf" srcId="{18B67BD3-93D7-46AC-93E6-3FCBEFF2F423}" destId="{F999C401-2A69-48A4-9489-E9FAB26362B3}" srcOrd="0" destOrd="0" presId="urn:microsoft.com/office/officeart/2005/8/layout/orgChart1"/>
    <dgm:cxn modelId="{A790B3C6-161C-4FF5-8E78-19FECA5B84E7}" type="presOf" srcId="{EDDC9DD1-1703-432F-AD2A-7B7AEE2F0DD6}" destId="{0581ADF8-EB3B-4DC8-A3B9-C26A9C774723}" srcOrd="0" destOrd="0" presId="urn:microsoft.com/office/officeart/2005/8/layout/orgChart1"/>
    <dgm:cxn modelId="{983263C9-47FA-4B3E-B394-994B29305E80}" type="presOf" srcId="{F3B46F8C-27FF-43BA-A80B-7E1B73F5BDA5}" destId="{3DCED1AD-6682-4788-8D7B-BDF91BFB3F68}" srcOrd="0" destOrd="0" presId="urn:microsoft.com/office/officeart/2005/8/layout/orgChart1"/>
    <dgm:cxn modelId="{606FCECD-1E2E-4D92-86D6-56FF0C064FA8}" srcId="{A3AB4FF9-168B-415E-80B7-6A036BDB4D13}" destId="{141915AD-F470-4465-AB14-EE4EA657B874}" srcOrd="3" destOrd="0" parTransId="{718246F1-A6EA-446F-A794-AECE21239D2C}" sibTransId="{F2540B1C-1D66-41A7-A05B-8C3F0A033139}"/>
    <dgm:cxn modelId="{4D6C7DCE-34B5-4DB8-B2D9-9A25507F6855}" type="presOf" srcId="{30790BE6-96B3-471D-92FB-4ED91DEAA2CE}" destId="{54E6E849-C9FE-4B57-AF48-AC3B23EC4929}" srcOrd="0" destOrd="0" presId="urn:microsoft.com/office/officeart/2005/8/layout/orgChart1"/>
    <dgm:cxn modelId="{8928D5D0-C980-4164-BAE3-09ADAC509606}" srcId="{12BF0AFD-CB28-4AD7-A351-850D2C1CE54B}" destId="{A4E20B04-C12A-4447-844F-5133619CB11C}" srcOrd="2" destOrd="0" parTransId="{837FE6CF-CFFE-43B5-BA3A-20769DD1EA53}" sibTransId="{920C9215-C3C0-4F98-8C83-FDAD67EDF85D}"/>
    <dgm:cxn modelId="{B7D9FED4-DA2B-4BD9-AA6F-2AA8B1EC2312}" type="presOf" srcId="{8E3933F5-1B25-4E71-AC30-A2EC980AAA45}" destId="{D53EA1F2-F081-4452-89F3-4C5870E3DB6D}" srcOrd="0" destOrd="0" presId="urn:microsoft.com/office/officeart/2005/8/layout/orgChart1"/>
    <dgm:cxn modelId="{92AA24D5-D676-4300-8F4C-4564B84BC89A}" type="presOf" srcId="{8D943FDA-AB77-4AC9-962B-ACF0DB6B9EC2}" destId="{7EFD5699-F709-4850-BAB9-5BD2140D14C6}" srcOrd="0" destOrd="0" presId="urn:microsoft.com/office/officeart/2005/8/layout/orgChart1"/>
    <dgm:cxn modelId="{9C0854DD-B54C-49DE-8C9E-E5BE9FB68F1B}" srcId="{9D657760-9371-4F5C-8687-C29C027389A1}" destId="{39D06A6D-0ABD-49F3-874E-A242BF99355E}" srcOrd="3" destOrd="0" parTransId="{5232AD7E-C1CE-4EA0-B8A1-FD7B7B8AFE3B}" sibTransId="{4F4A4860-64D3-4A07-AC66-0341A033F62F}"/>
    <dgm:cxn modelId="{BABE31E0-7712-4CCE-A5FE-F4AD360A20A3}" type="presOf" srcId="{5FA41286-CCE9-433E-9D54-DDF8231FD6CE}" destId="{ABCFCD97-4A0F-493A-8553-DA7DBB04D5E7}" srcOrd="0" destOrd="0" presId="urn:microsoft.com/office/officeart/2005/8/layout/orgChart1"/>
    <dgm:cxn modelId="{C1FCE7E0-401D-4DB8-A718-6224B08D5CA1}" type="presOf" srcId="{D5FF35C2-3978-4792-A7E8-F529F329560B}" destId="{97628D38-2D78-44A8-8D43-A165D726702C}" srcOrd="1" destOrd="0" presId="urn:microsoft.com/office/officeart/2005/8/layout/orgChart1"/>
    <dgm:cxn modelId="{C1A335E1-3A69-4CD1-940E-C841D389C348}" srcId="{9D657760-9371-4F5C-8687-C29C027389A1}" destId="{A3AB4FF9-168B-415E-80B7-6A036BDB4D13}" srcOrd="4" destOrd="0" parTransId="{3EA49305-F694-4E3D-B3FA-F74DBF7246E6}" sibTransId="{8B067367-3DA6-4A52-BD27-7C749BFF76D4}"/>
    <dgm:cxn modelId="{53A6EDE1-1E9A-470D-9E0D-41DDA476E8C7}" srcId="{8E3933F5-1B25-4E71-AC30-A2EC980AAA45}" destId="{998CA97A-D372-4603-A1B8-AB85E6FEF826}" srcOrd="0" destOrd="0" parTransId="{3D5BF684-D7A8-4B5F-B320-D4411E68E032}" sibTransId="{B369B0BE-B11F-4AB1-AE6E-5BA2469F3553}"/>
    <dgm:cxn modelId="{C2EC78E2-7589-4066-A3D4-1E31B80E40A5}" type="presOf" srcId="{8E3933F5-1B25-4E71-AC30-A2EC980AAA45}" destId="{200364D4-47E3-411C-BDAC-47EDA818C8E2}" srcOrd="1" destOrd="0" presId="urn:microsoft.com/office/officeart/2005/8/layout/orgChart1"/>
    <dgm:cxn modelId="{076E21EA-455B-4309-936B-E5BB2A402D00}" type="presOf" srcId="{A3AB4FF9-168B-415E-80B7-6A036BDB4D13}" destId="{66145CE8-17CB-4500-B1AF-BABDC5FC2724}" srcOrd="0" destOrd="0" presId="urn:microsoft.com/office/officeart/2005/8/layout/orgChart1"/>
    <dgm:cxn modelId="{3943FFEB-1C2D-4580-80C8-5CBDCF23D1FC}" srcId="{12BF0AFD-CB28-4AD7-A351-850D2C1CE54B}" destId="{DFFCE123-D410-4F93-AB72-A2039D6AB7F6}" srcOrd="0" destOrd="0" parTransId="{EDDC9DD1-1703-432F-AD2A-7B7AEE2F0DD6}" sibTransId="{69F117DE-1367-4213-A8B3-52DCC44601FA}"/>
    <dgm:cxn modelId="{5FD8BFF7-8FA2-4ED5-97C0-4387CC75B1C3}" type="presOf" srcId="{DFFCE123-D410-4F93-AB72-A2039D6AB7F6}" destId="{F2C2B832-AADF-43A9-BC9C-B6B27523442D}" srcOrd="1" destOrd="0" presId="urn:microsoft.com/office/officeart/2005/8/layout/orgChart1"/>
    <dgm:cxn modelId="{F703CEF8-6EEE-41E8-84F5-E6FFC2078D96}" srcId="{12BF0AFD-CB28-4AD7-A351-850D2C1CE54B}" destId="{8D943FDA-AB77-4AC9-962B-ACF0DB6B9EC2}" srcOrd="1" destOrd="0" parTransId="{6A0BE6A8-6DA4-4DFA-B209-2E353B8D24B1}" sibTransId="{25154EDA-9F5F-46A7-A0E4-AF31D581062B}"/>
    <dgm:cxn modelId="{D635E6FA-792C-4D66-B2A6-34BCBF250B19}" type="presOf" srcId="{38053921-ACEF-49EF-AD50-B5E21868E22F}" destId="{53DF2DA1-D946-4D0C-A973-4DD1E3E290F8}" srcOrd="0" destOrd="0" presId="urn:microsoft.com/office/officeart/2005/8/layout/orgChart1"/>
    <dgm:cxn modelId="{0FA4ABFB-7C0B-48D2-9970-5092167F9787}" type="presOf" srcId="{11806168-D9F8-488E-AB53-03DDA461BEC3}" destId="{DDCAD43F-76D7-4E31-A086-3DBBEF52E629}" srcOrd="0" destOrd="0" presId="urn:microsoft.com/office/officeart/2005/8/layout/orgChart1"/>
    <dgm:cxn modelId="{29D9243E-0538-43CD-84CE-F723661497E1}" type="presParOf" srcId="{8EFF8969-BC08-4CA6-9C0D-C9FDC10CAA5E}" destId="{C4D48F56-4912-4CA4-A06D-D1E5D3FB9368}" srcOrd="0"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9A282D73-2B55-4A33-B992-27A397282AB3}" type="presParOf" srcId="{D44C6E36-895F-4D90-8D09-5AA0BB347AD1}" destId="{14A68242-E6C3-4650-AB8B-8A371A0A91CB}" srcOrd="0" destOrd="0" presId="urn:microsoft.com/office/officeart/2005/8/layout/orgChart1"/>
    <dgm:cxn modelId="{E7F5F304-763D-450A-935C-A264AE57DCD9}" type="presParOf" srcId="{D44C6E36-895F-4D90-8D09-5AA0BB347AD1}" destId="{393F66C7-F8AB-4C0E-B56C-E42D0D365C40}" srcOrd="1" destOrd="0" presId="urn:microsoft.com/office/officeart/2005/8/layout/orgChart1"/>
    <dgm:cxn modelId="{F9268689-F544-4281-9A1D-D6C5D94DCF46}" type="presParOf" srcId="{393F66C7-F8AB-4C0E-B56C-E42D0D365C40}" destId="{E6D35958-80C0-4595-85E9-9C138D8E7BB0}" srcOrd="0" destOrd="0" presId="urn:microsoft.com/office/officeart/2005/8/layout/orgChart1"/>
    <dgm:cxn modelId="{7969C7CE-7160-457D-90EF-D55800CC6D31}" type="presParOf" srcId="{E6D35958-80C0-4595-85E9-9C138D8E7BB0}" destId="{28AF429C-A53E-4F94-ADD8-F71F8C5B3E9A}" srcOrd="0" destOrd="0" presId="urn:microsoft.com/office/officeart/2005/8/layout/orgChart1"/>
    <dgm:cxn modelId="{3052CE5A-2941-4700-9328-176E4A79C681}" type="presParOf" srcId="{E6D35958-80C0-4595-85E9-9C138D8E7BB0}" destId="{1E6B8780-5E96-4836-8269-3A69117B5D63}" srcOrd="1" destOrd="0" presId="urn:microsoft.com/office/officeart/2005/8/layout/orgChart1"/>
    <dgm:cxn modelId="{0E42BA58-AE7E-42B2-8FCD-E044761F93B6}" type="presParOf" srcId="{393F66C7-F8AB-4C0E-B56C-E42D0D365C40}" destId="{F6BD1D6B-E252-4B72-BCE6-36343ECA7072}" srcOrd="1" destOrd="0" presId="urn:microsoft.com/office/officeart/2005/8/layout/orgChart1"/>
    <dgm:cxn modelId="{E50AB005-BCEA-4C7F-A772-C51AA9FCF42E}" type="presParOf" srcId="{F6BD1D6B-E252-4B72-BCE6-36343ECA7072}" destId="{F6505062-C83B-4D9C-AD8B-5B284415B0C9}" srcOrd="0" destOrd="0" presId="urn:microsoft.com/office/officeart/2005/8/layout/orgChart1"/>
    <dgm:cxn modelId="{49059FC1-2E7F-4BDA-B536-EA9BACC02288}" type="presParOf" srcId="{F6BD1D6B-E252-4B72-BCE6-36343ECA7072}" destId="{C4C93B06-2914-4336-9F6A-997016A798BF}" srcOrd="1" destOrd="0" presId="urn:microsoft.com/office/officeart/2005/8/layout/orgChart1"/>
    <dgm:cxn modelId="{96F7A63E-309C-45FA-AE22-BE87B4E98DB3}" type="presParOf" srcId="{C4C93B06-2914-4336-9F6A-997016A798BF}" destId="{0D2B7F07-3A84-4576-B44A-1C5EB79C9FB1}" srcOrd="0" destOrd="0" presId="urn:microsoft.com/office/officeart/2005/8/layout/orgChart1"/>
    <dgm:cxn modelId="{7CB5EA75-DC41-48BB-A457-4931FAA849FA}" type="presParOf" srcId="{0D2B7F07-3A84-4576-B44A-1C5EB79C9FB1}" destId="{DDCAD43F-76D7-4E31-A086-3DBBEF52E629}" srcOrd="0" destOrd="0" presId="urn:microsoft.com/office/officeart/2005/8/layout/orgChart1"/>
    <dgm:cxn modelId="{66A660C3-04AD-45E4-8F53-4F261FE7FE62}" type="presParOf" srcId="{0D2B7F07-3A84-4576-B44A-1C5EB79C9FB1}" destId="{C294610E-B605-4898-BC3E-0C0F6F6F9760}" srcOrd="1" destOrd="0" presId="urn:microsoft.com/office/officeart/2005/8/layout/orgChart1"/>
    <dgm:cxn modelId="{511380EC-651B-493B-9376-19BF7BE14F5B}" type="presParOf" srcId="{C4C93B06-2914-4336-9F6A-997016A798BF}" destId="{49F56A4E-88D7-41DD-831C-6B05F7E85D58}" srcOrd="1" destOrd="0" presId="urn:microsoft.com/office/officeart/2005/8/layout/orgChart1"/>
    <dgm:cxn modelId="{1046C837-C74E-4334-A85A-2B60E5010C13}" type="presParOf" srcId="{C4C93B06-2914-4336-9F6A-997016A798BF}" destId="{3934DBD2-CA69-4B11-A8B9-FA5C009898DB}" srcOrd="2" destOrd="0" presId="urn:microsoft.com/office/officeart/2005/8/layout/orgChart1"/>
    <dgm:cxn modelId="{524D551D-A435-4048-A2CD-CE4B3FECFD22}" type="presParOf" srcId="{F6BD1D6B-E252-4B72-BCE6-36343ECA7072}" destId="{F77563F3-65DE-46FF-92A4-4A09B736318C}" srcOrd="2" destOrd="0" presId="urn:microsoft.com/office/officeart/2005/8/layout/orgChart1"/>
    <dgm:cxn modelId="{50C46AED-990C-4834-8076-F5BE20472120}" type="presParOf" srcId="{F6BD1D6B-E252-4B72-BCE6-36343ECA7072}" destId="{DA919F6A-4C00-46BD-867D-F1001C85C547}" srcOrd="3" destOrd="0" presId="urn:microsoft.com/office/officeart/2005/8/layout/orgChart1"/>
    <dgm:cxn modelId="{B7436FDA-3981-4BDC-9CD2-5A4635C3EDB1}" type="presParOf" srcId="{DA919F6A-4C00-46BD-867D-F1001C85C547}" destId="{EA039C5F-0396-46B1-8A5F-8F053BEDCDE4}" srcOrd="0" destOrd="0" presId="urn:microsoft.com/office/officeart/2005/8/layout/orgChart1"/>
    <dgm:cxn modelId="{BCD7CD84-34D2-48F8-ADCD-A68A0369BD7F}" type="presParOf" srcId="{EA039C5F-0396-46B1-8A5F-8F053BEDCDE4}" destId="{C75BDCE0-F04A-4E35-BB80-F6AB79D7548A}" srcOrd="0" destOrd="0" presId="urn:microsoft.com/office/officeart/2005/8/layout/orgChart1"/>
    <dgm:cxn modelId="{3BB4614F-8966-4E15-A9AC-B91306F317E0}" type="presParOf" srcId="{EA039C5F-0396-46B1-8A5F-8F053BEDCDE4}" destId="{FF778C91-2A92-4E02-AE7C-3288FD947FE0}" srcOrd="1" destOrd="0" presId="urn:microsoft.com/office/officeart/2005/8/layout/orgChart1"/>
    <dgm:cxn modelId="{20DCA55D-EF40-4525-97CF-2B1499FD3995}" type="presParOf" srcId="{DA919F6A-4C00-46BD-867D-F1001C85C547}" destId="{9894DF24-F65D-4627-9E62-C940DE44995F}" srcOrd="1" destOrd="0" presId="urn:microsoft.com/office/officeart/2005/8/layout/orgChart1"/>
    <dgm:cxn modelId="{0C51AB5F-CC29-4E23-96BC-713F1CDCCA3C}" type="presParOf" srcId="{DA919F6A-4C00-46BD-867D-F1001C85C547}" destId="{8080FD53-D02A-4489-B53E-D97A7125D392}" srcOrd="2" destOrd="0" presId="urn:microsoft.com/office/officeart/2005/8/layout/orgChart1"/>
    <dgm:cxn modelId="{AC9830CB-F8B4-4F34-82DB-F3163E81D506}" type="presParOf" srcId="{393F66C7-F8AB-4C0E-B56C-E42D0D365C40}" destId="{CF7FD88C-605D-4D47-AAE0-573175FC80C3}" srcOrd="2" destOrd="0" presId="urn:microsoft.com/office/officeart/2005/8/layout/orgChart1"/>
    <dgm:cxn modelId="{BD89438D-7100-4D48-886C-76694E489234}" type="presParOf" srcId="{D44C6E36-895F-4D90-8D09-5AA0BB347AD1}" destId="{39478A50-F89C-40E0-8C93-F4A7E65F0948}" srcOrd="2" destOrd="0" presId="urn:microsoft.com/office/officeart/2005/8/layout/orgChart1"/>
    <dgm:cxn modelId="{0BA6435E-F47D-4E2B-8EEC-FFD44F64AAE7}" type="presParOf" srcId="{D44C6E36-895F-4D90-8D09-5AA0BB347AD1}" destId="{0763A945-C753-4578-AC61-F1E48A6E0BA8}" srcOrd="3" destOrd="0" presId="urn:microsoft.com/office/officeart/2005/8/layout/orgChart1"/>
    <dgm:cxn modelId="{C7929E62-E7D9-49FD-9DA4-8AD291130353}" type="presParOf" srcId="{0763A945-C753-4578-AC61-F1E48A6E0BA8}" destId="{B10931C8-D4A5-4D4B-BBF8-05BCF4F46F58}" srcOrd="0" destOrd="0" presId="urn:microsoft.com/office/officeart/2005/8/layout/orgChart1"/>
    <dgm:cxn modelId="{2286506E-762A-407A-9564-9703673A6996}" type="presParOf" srcId="{B10931C8-D4A5-4D4B-BBF8-05BCF4F46F58}" destId="{1FC0A95D-FE56-4A5B-A03B-D81401053D71}" srcOrd="0" destOrd="0" presId="urn:microsoft.com/office/officeart/2005/8/layout/orgChart1"/>
    <dgm:cxn modelId="{817F5524-A96A-4AEE-84DD-88C27D0A2E26}" type="presParOf" srcId="{B10931C8-D4A5-4D4B-BBF8-05BCF4F46F58}" destId="{509CFAF2-9208-49B1-A27B-1550A611BEA6}" srcOrd="1" destOrd="0" presId="urn:microsoft.com/office/officeart/2005/8/layout/orgChart1"/>
    <dgm:cxn modelId="{225300FE-6B42-4E42-BA53-B43BB4C4F0FC}" type="presParOf" srcId="{0763A945-C753-4578-AC61-F1E48A6E0BA8}" destId="{CA08213D-1CF8-497A-8C2B-5F8AC8648C93}" srcOrd="1" destOrd="0" presId="urn:microsoft.com/office/officeart/2005/8/layout/orgChart1"/>
    <dgm:cxn modelId="{36F4205E-ED2C-42D7-B9D4-97CDBA41D5FD}" type="presParOf" srcId="{CA08213D-1CF8-497A-8C2B-5F8AC8648C93}" destId="{0581ADF8-EB3B-4DC8-A3B9-C26A9C774723}" srcOrd="0" destOrd="0" presId="urn:microsoft.com/office/officeart/2005/8/layout/orgChart1"/>
    <dgm:cxn modelId="{AD5B90F5-4255-49F6-9A7A-60E9B25D9787}" type="presParOf" srcId="{CA08213D-1CF8-497A-8C2B-5F8AC8648C93}" destId="{C5CFFB3F-5BF9-4A08-88F8-E104B5685F6D}" srcOrd="1" destOrd="0" presId="urn:microsoft.com/office/officeart/2005/8/layout/orgChart1"/>
    <dgm:cxn modelId="{A836538A-C3B8-4E3C-BE59-C65A537DFA7E}" type="presParOf" srcId="{C5CFFB3F-5BF9-4A08-88F8-E104B5685F6D}" destId="{B234F2AD-F780-4D28-BD54-E039CBFC3B56}" srcOrd="0" destOrd="0" presId="urn:microsoft.com/office/officeart/2005/8/layout/orgChart1"/>
    <dgm:cxn modelId="{C2E065F3-6F83-4A0F-AD69-914092F25FFE}" type="presParOf" srcId="{B234F2AD-F780-4D28-BD54-E039CBFC3B56}" destId="{86CD47A2-E73B-42EA-881C-AB577308B278}" srcOrd="0" destOrd="0" presId="urn:microsoft.com/office/officeart/2005/8/layout/orgChart1"/>
    <dgm:cxn modelId="{91F66867-BA02-4642-B7AD-6E944BBE9587}" type="presParOf" srcId="{B234F2AD-F780-4D28-BD54-E039CBFC3B56}" destId="{F2C2B832-AADF-43A9-BC9C-B6B27523442D}" srcOrd="1" destOrd="0" presId="urn:microsoft.com/office/officeart/2005/8/layout/orgChart1"/>
    <dgm:cxn modelId="{3B4232FE-AE2E-4167-AB32-C6A18E689D00}" type="presParOf" srcId="{C5CFFB3F-5BF9-4A08-88F8-E104B5685F6D}" destId="{8EB40630-30FB-4A94-8A3F-652A0918E42B}" srcOrd="1" destOrd="0" presId="urn:microsoft.com/office/officeart/2005/8/layout/orgChart1"/>
    <dgm:cxn modelId="{559D6008-7529-4B35-A1BC-5E66FEDC3F90}" type="presParOf" srcId="{C5CFFB3F-5BF9-4A08-88F8-E104B5685F6D}" destId="{73F36803-C2C1-4C77-BF3D-AA3F71D19323}" srcOrd="2" destOrd="0" presId="urn:microsoft.com/office/officeart/2005/8/layout/orgChart1"/>
    <dgm:cxn modelId="{CE4C3A87-DBDC-444F-B43E-96EFE3DBFEC2}" type="presParOf" srcId="{CA08213D-1CF8-497A-8C2B-5F8AC8648C93}" destId="{9E139250-B3D0-4430-8144-9D6E8A3BFBA6}" srcOrd="2" destOrd="0" presId="urn:microsoft.com/office/officeart/2005/8/layout/orgChart1"/>
    <dgm:cxn modelId="{2D939789-0356-41DC-8EF8-A0DB63461CFE}" type="presParOf" srcId="{CA08213D-1CF8-497A-8C2B-5F8AC8648C93}" destId="{C8002281-B6AD-47CD-B14F-FDEA1FF3D032}" srcOrd="3" destOrd="0" presId="urn:microsoft.com/office/officeart/2005/8/layout/orgChart1"/>
    <dgm:cxn modelId="{890A47CB-F916-482E-AEDC-8FA9282DFDD0}" type="presParOf" srcId="{C8002281-B6AD-47CD-B14F-FDEA1FF3D032}" destId="{9180D606-D3AE-430D-873A-2F654CAF6C24}" srcOrd="0" destOrd="0" presId="urn:microsoft.com/office/officeart/2005/8/layout/orgChart1"/>
    <dgm:cxn modelId="{F120C826-B050-44B8-9978-57085CBE8426}" type="presParOf" srcId="{9180D606-D3AE-430D-873A-2F654CAF6C24}" destId="{7EFD5699-F709-4850-BAB9-5BD2140D14C6}" srcOrd="0" destOrd="0" presId="urn:microsoft.com/office/officeart/2005/8/layout/orgChart1"/>
    <dgm:cxn modelId="{A86AD7C9-72EB-426F-956F-40F06E10F145}" type="presParOf" srcId="{9180D606-D3AE-430D-873A-2F654CAF6C24}" destId="{668BB3AA-5608-4902-897C-AE202E527B37}" srcOrd="1" destOrd="0" presId="urn:microsoft.com/office/officeart/2005/8/layout/orgChart1"/>
    <dgm:cxn modelId="{98998652-B55C-4A02-894B-D2EE48CD6A38}" type="presParOf" srcId="{C8002281-B6AD-47CD-B14F-FDEA1FF3D032}" destId="{7E4F4C33-9C8D-4A1E-A3BE-049E701D0C9A}" srcOrd="1" destOrd="0" presId="urn:microsoft.com/office/officeart/2005/8/layout/orgChart1"/>
    <dgm:cxn modelId="{6BF85AAC-4547-4B48-8247-9113D829B75F}" type="presParOf" srcId="{C8002281-B6AD-47CD-B14F-FDEA1FF3D032}" destId="{CA9F48D5-0F14-4ADD-989D-7E821E278330}" srcOrd="2" destOrd="0" presId="urn:microsoft.com/office/officeart/2005/8/layout/orgChart1"/>
    <dgm:cxn modelId="{F80FC7E5-B32B-4D2B-802D-FDA1A781FED7}" type="presParOf" srcId="{CA08213D-1CF8-497A-8C2B-5F8AC8648C93}" destId="{364E06D6-2809-4450-9B38-C2D9E8BAD397}" srcOrd="4" destOrd="0" presId="urn:microsoft.com/office/officeart/2005/8/layout/orgChart1"/>
    <dgm:cxn modelId="{C4E40786-1281-4D53-954C-AD720E2621BB}" type="presParOf" srcId="{CA08213D-1CF8-497A-8C2B-5F8AC8648C93}" destId="{B0C4BA3E-A482-4183-9954-FE17D6BC7359}" srcOrd="5" destOrd="0" presId="urn:microsoft.com/office/officeart/2005/8/layout/orgChart1"/>
    <dgm:cxn modelId="{6E3D4C01-0D75-4D21-9EC5-92F55D221886}" type="presParOf" srcId="{B0C4BA3E-A482-4183-9954-FE17D6BC7359}" destId="{3BF722B2-EEBB-442B-AABA-0D3EFC60A4C2}" srcOrd="0" destOrd="0" presId="urn:microsoft.com/office/officeart/2005/8/layout/orgChart1"/>
    <dgm:cxn modelId="{578A42DB-8C08-4A9D-8866-9B178C30E6CE}" type="presParOf" srcId="{3BF722B2-EEBB-442B-AABA-0D3EFC60A4C2}" destId="{5A81E119-0FB3-4A48-B8AC-45EE3D5AFBC6}" srcOrd="0" destOrd="0" presId="urn:microsoft.com/office/officeart/2005/8/layout/orgChart1"/>
    <dgm:cxn modelId="{2BB852D4-6049-45E7-8EEC-07D79E185CF7}" type="presParOf" srcId="{3BF722B2-EEBB-442B-AABA-0D3EFC60A4C2}" destId="{1FB3F1AF-6553-4406-A3E1-B8FBA78537D0}" srcOrd="1" destOrd="0" presId="urn:microsoft.com/office/officeart/2005/8/layout/orgChart1"/>
    <dgm:cxn modelId="{BDFFBAFD-3E8E-43F6-997F-2010134F2745}" type="presParOf" srcId="{B0C4BA3E-A482-4183-9954-FE17D6BC7359}" destId="{3E8FF366-4A28-4C61-8B8A-2369110467A2}" srcOrd="1" destOrd="0" presId="urn:microsoft.com/office/officeart/2005/8/layout/orgChart1"/>
    <dgm:cxn modelId="{7EEE06D6-E537-4196-B5FA-D9BCFD1FD5E1}" type="presParOf" srcId="{B0C4BA3E-A482-4183-9954-FE17D6BC7359}" destId="{7C10F2E4-23E5-491E-B203-B08FEDFBC574}" srcOrd="2" destOrd="0" presId="urn:microsoft.com/office/officeart/2005/8/layout/orgChart1"/>
    <dgm:cxn modelId="{D23B15BD-618F-4561-BFD3-3D965EC41895}" type="presParOf" srcId="{CA08213D-1CF8-497A-8C2B-5F8AC8648C93}" destId="{53DF2DA1-D946-4D0C-A973-4DD1E3E290F8}" srcOrd="6" destOrd="0" presId="urn:microsoft.com/office/officeart/2005/8/layout/orgChart1"/>
    <dgm:cxn modelId="{983B0565-F7E5-469B-8ECB-51E18C57F527}" type="presParOf" srcId="{CA08213D-1CF8-497A-8C2B-5F8AC8648C93}" destId="{34964DB6-5ECB-4210-9F76-2F165F8494AB}" srcOrd="7" destOrd="0" presId="urn:microsoft.com/office/officeart/2005/8/layout/orgChart1"/>
    <dgm:cxn modelId="{30EA08C1-5F90-4139-9F3F-76DDD5DBF709}" type="presParOf" srcId="{34964DB6-5ECB-4210-9F76-2F165F8494AB}" destId="{9032B8D1-CA2A-4A97-BAEA-FFC1D4A38D9C}" srcOrd="0" destOrd="0" presId="urn:microsoft.com/office/officeart/2005/8/layout/orgChart1"/>
    <dgm:cxn modelId="{AE2BC436-9EB6-4EB3-A620-092753F36D8C}" type="presParOf" srcId="{9032B8D1-CA2A-4A97-BAEA-FFC1D4A38D9C}" destId="{2ECC3A7D-7630-4FE6-BD27-461AC316CEE0}" srcOrd="0" destOrd="0" presId="urn:microsoft.com/office/officeart/2005/8/layout/orgChart1"/>
    <dgm:cxn modelId="{1A91869C-B349-4799-823C-325CE1250973}" type="presParOf" srcId="{9032B8D1-CA2A-4A97-BAEA-FFC1D4A38D9C}" destId="{CC5C599C-481F-481F-8645-D0DC0938ABEA}" srcOrd="1" destOrd="0" presId="urn:microsoft.com/office/officeart/2005/8/layout/orgChart1"/>
    <dgm:cxn modelId="{36C7861A-5165-426E-A54A-39311E864391}" type="presParOf" srcId="{34964DB6-5ECB-4210-9F76-2F165F8494AB}" destId="{B1C0183F-E859-4E77-9AED-70E72CC5B9AE}" srcOrd="1" destOrd="0" presId="urn:microsoft.com/office/officeart/2005/8/layout/orgChart1"/>
    <dgm:cxn modelId="{62EE8D43-D01C-47F0-AD12-102C5782051F}" type="presParOf" srcId="{34964DB6-5ECB-4210-9F76-2F165F8494AB}" destId="{AE1BD515-C719-4982-AFF9-B4C3FFE64A92}" srcOrd="2" destOrd="0" presId="urn:microsoft.com/office/officeart/2005/8/layout/orgChart1"/>
    <dgm:cxn modelId="{20C5ECD9-C061-461C-8328-4FF7A84FD5CF}" type="presParOf" srcId="{0763A945-C753-4578-AC61-F1E48A6E0BA8}" destId="{81927282-FC9F-4CE9-99DB-165CA1A0894A}" srcOrd="2" destOrd="0" presId="urn:microsoft.com/office/officeart/2005/8/layout/orgChart1"/>
    <dgm:cxn modelId="{B01A84D2-DA8B-4B48-914E-47FCD93DB236}" type="presParOf" srcId="{D44C6E36-895F-4D90-8D09-5AA0BB347AD1}" destId="{2450DE61-A49E-4106-9E76-E4CD7ACFD25D}" srcOrd="4" destOrd="0" presId="urn:microsoft.com/office/officeart/2005/8/layout/orgChart1"/>
    <dgm:cxn modelId="{F633D81E-14E9-4F3E-9AA9-59A474BAF835}" type="presParOf" srcId="{D44C6E36-895F-4D90-8D09-5AA0BB347AD1}" destId="{63ED3D37-BEDD-493F-9E1E-77BF9948C70E}" srcOrd="5" destOrd="0" presId="urn:microsoft.com/office/officeart/2005/8/layout/orgChart1"/>
    <dgm:cxn modelId="{EFDDE20D-2EA1-43E9-8B7F-EAFC05661F51}" type="presParOf" srcId="{63ED3D37-BEDD-493F-9E1E-77BF9948C70E}" destId="{90E88B07-54AD-402B-AAE8-3F5DB28DC7F6}" srcOrd="0" destOrd="0" presId="urn:microsoft.com/office/officeart/2005/8/layout/orgChart1"/>
    <dgm:cxn modelId="{A5CF6F1C-01DF-4231-8EBA-CBF2E38456EF}" type="presParOf" srcId="{90E88B07-54AD-402B-AAE8-3F5DB28DC7F6}" destId="{ABCFCD97-4A0F-493A-8553-DA7DBB04D5E7}" srcOrd="0" destOrd="0" presId="urn:microsoft.com/office/officeart/2005/8/layout/orgChart1"/>
    <dgm:cxn modelId="{8C56A4BF-6904-4AF6-AFF8-AA056BE64ED9}" type="presParOf" srcId="{90E88B07-54AD-402B-AAE8-3F5DB28DC7F6}" destId="{AF143FDF-3B71-4385-AC88-C0A3468EEC11}" srcOrd="1" destOrd="0" presId="urn:microsoft.com/office/officeart/2005/8/layout/orgChart1"/>
    <dgm:cxn modelId="{6ED71B2B-2B17-4308-AF00-898BAD110507}" type="presParOf" srcId="{63ED3D37-BEDD-493F-9E1E-77BF9948C70E}" destId="{9257A4C3-0245-460B-85BD-BED0B6CDAEC7}" srcOrd="1" destOrd="0" presId="urn:microsoft.com/office/officeart/2005/8/layout/orgChart1"/>
    <dgm:cxn modelId="{0E0485AC-2614-47B1-9FD2-04DEFDA1400E}" type="presParOf" srcId="{9257A4C3-0245-460B-85BD-BED0B6CDAEC7}" destId="{D40E060C-B912-4AE0-8E64-D0941401B876}" srcOrd="0" destOrd="0" presId="urn:microsoft.com/office/officeart/2005/8/layout/orgChart1"/>
    <dgm:cxn modelId="{8D22CD40-990A-4199-A9AE-E6DFFDB320E7}" type="presParOf" srcId="{9257A4C3-0245-460B-85BD-BED0B6CDAEC7}" destId="{548D2F26-A5D6-4E87-B9B0-D0F126ACC3EB}" srcOrd="1" destOrd="0" presId="urn:microsoft.com/office/officeart/2005/8/layout/orgChart1"/>
    <dgm:cxn modelId="{754B4EC2-5719-4CFA-A420-AB23221B2769}" type="presParOf" srcId="{548D2F26-A5D6-4E87-B9B0-D0F126ACC3EB}" destId="{DF1D2BCA-0351-46A1-A6FA-01D7132AF329}" srcOrd="0" destOrd="0" presId="urn:microsoft.com/office/officeart/2005/8/layout/orgChart1"/>
    <dgm:cxn modelId="{1AFC81CF-BC70-475C-BBC1-32F23BA98D36}" type="presParOf" srcId="{DF1D2BCA-0351-46A1-A6FA-01D7132AF329}" destId="{54E6E849-C9FE-4B57-AF48-AC3B23EC4929}" srcOrd="0" destOrd="0" presId="urn:microsoft.com/office/officeart/2005/8/layout/orgChart1"/>
    <dgm:cxn modelId="{8F21645B-7A89-4257-B5C3-CB4D5D7CDE2E}" type="presParOf" srcId="{DF1D2BCA-0351-46A1-A6FA-01D7132AF329}" destId="{A4B209CD-6249-45B9-8DC6-114BCE914A29}" srcOrd="1" destOrd="0" presId="urn:microsoft.com/office/officeart/2005/8/layout/orgChart1"/>
    <dgm:cxn modelId="{A219C49B-97FB-4636-9F9C-C819F28D784E}" type="presParOf" srcId="{548D2F26-A5D6-4E87-B9B0-D0F126ACC3EB}" destId="{02C2362E-1F51-479F-B527-E68E7C7BEC5A}" srcOrd="1" destOrd="0" presId="urn:microsoft.com/office/officeart/2005/8/layout/orgChart1"/>
    <dgm:cxn modelId="{784626C6-1540-42F0-AACE-E8AF74E8BFD8}" type="presParOf" srcId="{548D2F26-A5D6-4E87-B9B0-D0F126ACC3EB}" destId="{A9C9A892-6875-4934-A05C-79D5B399A57A}" srcOrd="2" destOrd="0" presId="urn:microsoft.com/office/officeart/2005/8/layout/orgChart1"/>
    <dgm:cxn modelId="{56AECE97-8DAA-433C-A7B0-8A1274A8DC9E}" type="presParOf" srcId="{9257A4C3-0245-460B-85BD-BED0B6CDAEC7}" destId="{C5162CC6-E1FE-467E-9347-534DC6200D87}" srcOrd="2" destOrd="0" presId="urn:microsoft.com/office/officeart/2005/8/layout/orgChart1"/>
    <dgm:cxn modelId="{2D532AED-41E3-46DC-BE1C-66675F8A970F}" type="presParOf" srcId="{9257A4C3-0245-460B-85BD-BED0B6CDAEC7}" destId="{C3649FB7-D7DE-4159-9F2A-61CEA84D1F57}" srcOrd="3" destOrd="0" presId="urn:microsoft.com/office/officeart/2005/8/layout/orgChart1"/>
    <dgm:cxn modelId="{BE626FEC-C48C-46EF-9D0C-006E9AA1B9B1}" type="presParOf" srcId="{C3649FB7-D7DE-4159-9F2A-61CEA84D1F57}" destId="{02911EF9-D890-4181-94EE-06A51C931759}" srcOrd="0" destOrd="0" presId="urn:microsoft.com/office/officeart/2005/8/layout/orgChart1"/>
    <dgm:cxn modelId="{BA92FB59-5FD6-4394-9205-D580EAA3C559}" type="presParOf" srcId="{02911EF9-D890-4181-94EE-06A51C931759}" destId="{3F9D37E3-FDFE-4149-AB1F-AD3D9227E7E7}" srcOrd="0" destOrd="0" presId="urn:microsoft.com/office/officeart/2005/8/layout/orgChart1"/>
    <dgm:cxn modelId="{9DE42893-896A-4F6C-B515-A2CD7F601850}" type="presParOf" srcId="{02911EF9-D890-4181-94EE-06A51C931759}" destId="{4FE713DB-4A82-4737-BDDB-D91911B12DD7}" srcOrd="1" destOrd="0" presId="urn:microsoft.com/office/officeart/2005/8/layout/orgChart1"/>
    <dgm:cxn modelId="{A75243C3-A29B-49A2-9242-4FBEA3E73231}" type="presParOf" srcId="{C3649FB7-D7DE-4159-9F2A-61CEA84D1F57}" destId="{94D33013-D57A-4CCD-8344-24E65273FBB5}" srcOrd="1" destOrd="0" presId="urn:microsoft.com/office/officeart/2005/8/layout/orgChart1"/>
    <dgm:cxn modelId="{9A688E04-55ED-4493-B84F-11AF0E85EAC3}" type="presParOf" srcId="{C3649FB7-D7DE-4159-9F2A-61CEA84D1F57}" destId="{5A1297D0-E2FC-423C-B91E-D8D8BFEE0ADD}" srcOrd="2" destOrd="0" presId="urn:microsoft.com/office/officeart/2005/8/layout/orgChart1"/>
    <dgm:cxn modelId="{167F17A4-98DD-4843-B53F-B64EEE04837E}" type="presParOf" srcId="{63ED3D37-BEDD-493F-9E1E-77BF9948C70E}" destId="{FB866443-771D-415E-A574-FD5F9692B066}" srcOrd="2" destOrd="0" presId="urn:microsoft.com/office/officeart/2005/8/layout/orgChart1"/>
    <dgm:cxn modelId="{502FA15B-28D9-4397-A32C-D159AD11B988}" type="presParOf" srcId="{D44C6E36-895F-4D90-8D09-5AA0BB347AD1}" destId="{F217C7BB-6298-42AF-B4FC-E7023DA9CDDC}" srcOrd="6" destOrd="0" presId="urn:microsoft.com/office/officeart/2005/8/layout/orgChart1"/>
    <dgm:cxn modelId="{DBE22388-8254-4559-ADFF-B83A5C8CADE8}" type="presParOf" srcId="{D44C6E36-895F-4D90-8D09-5AA0BB347AD1}" destId="{17CB5A01-06E8-4AAF-B8F7-8463BF883C3F}" srcOrd="7" destOrd="0" presId="urn:microsoft.com/office/officeart/2005/8/layout/orgChart1"/>
    <dgm:cxn modelId="{419BADD9-5A70-4932-9778-0E86005C59B1}" type="presParOf" srcId="{17CB5A01-06E8-4AAF-B8F7-8463BF883C3F}" destId="{10B2EAEB-3009-49B6-874D-0ADAE89B5639}" srcOrd="0" destOrd="0" presId="urn:microsoft.com/office/officeart/2005/8/layout/orgChart1"/>
    <dgm:cxn modelId="{24B0B13E-B198-451B-B60A-5653AA7F8797}" type="presParOf" srcId="{10B2EAEB-3009-49B6-874D-0ADAE89B5639}" destId="{086C47AC-CACD-44FD-950B-FFEC561B9660}" srcOrd="0" destOrd="0" presId="urn:microsoft.com/office/officeart/2005/8/layout/orgChart1"/>
    <dgm:cxn modelId="{5D324FEA-E067-48AE-BA7E-E89C7120F39E}" type="presParOf" srcId="{10B2EAEB-3009-49B6-874D-0ADAE89B5639}" destId="{5DC22383-8407-419A-A4FB-AECAC16BDBF5}" srcOrd="1" destOrd="0" presId="urn:microsoft.com/office/officeart/2005/8/layout/orgChart1"/>
    <dgm:cxn modelId="{6D08AA2D-AB20-47E6-A4F8-8CEE03F0558D}" type="presParOf" srcId="{17CB5A01-06E8-4AAF-B8F7-8463BF883C3F}" destId="{ED1DBD5A-FB9E-48EF-8F5C-AEB3035CF41D}" srcOrd="1" destOrd="0" presId="urn:microsoft.com/office/officeart/2005/8/layout/orgChart1"/>
    <dgm:cxn modelId="{19747F98-FC96-443F-837F-9CF50A137581}" type="presParOf" srcId="{17CB5A01-06E8-4AAF-B8F7-8463BF883C3F}" destId="{F47DD75D-7630-44C7-96DD-9C50457120A9}" srcOrd="2" destOrd="0" presId="urn:microsoft.com/office/officeart/2005/8/layout/orgChart1"/>
    <dgm:cxn modelId="{E41D7641-4104-4512-A162-F98138907407}" type="presParOf" srcId="{D44C6E36-895F-4D90-8D09-5AA0BB347AD1}" destId="{4B0AE0C1-A8D4-40B7-8E5F-1D3D90F4C657}" srcOrd="8" destOrd="0" presId="urn:microsoft.com/office/officeart/2005/8/layout/orgChart1"/>
    <dgm:cxn modelId="{8F5B4701-394B-4AAE-98EB-71FEDEE933F5}" type="presParOf" srcId="{D44C6E36-895F-4D90-8D09-5AA0BB347AD1}" destId="{C177480A-0AEB-4CF1-A18F-E3F32D7F3548}" srcOrd="9" destOrd="0" presId="urn:microsoft.com/office/officeart/2005/8/layout/orgChart1"/>
    <dgm:cxn modelId="{937D6B98-E55A-4E54-9723-5741DA6DFBF1}" type="presParOf" srcId="{C177480A-0AEB-4CF1-A18F-E3F32D7F3548}" destId="{9EFAF870-4D70-4497-9016-1AA8FAC86BC8}" srcOrd="0" destOrd="0" presId="urn:microsoft.com/office/officeart/2005/8/layout/orgChart1"/>
    <dgm:cxn modelId="{C135804A-C5E4-4369-97BA-0673A004B78E}" type="presParOf" srcId="{9EFAF870-4D70-4497-9016-1AA8FAC86BC8}" destId="{66145CE8-17CB-4500-B1AF-BABDC5FC2724}" srcOrd="0" destOrd="0" presId="urn:microsoft.com/office/officeart/2005/8/layout/orgChart1"/>
    <dgm:cxn modelId="{EC1321AD-FF30-42C6-9623-D7B732E351DB}" type="presParOf" srcId="{9EFAF870-4D70-4497-9016-1AA8FAC86BC8}" destId="{89569615-3C43-40F6-B04F-DB4416C19F0C}" srcOrd="1" destOrd="0" presId="urn:microsoft.com/office/officeart/2005/8/layout/orgChart1"/>
    <dgm:cxn modelId="{941BDEA2-B834-4AA6-B784-EB364DE022F3}" type="presParOf" srcId="{C177480A-0AEB-4CF1-A18F-E3F32D7F3548}" destId="{541C3268-A598-48B3-B9EE-E5C9331B837C}" srcOrd="1" destOrd="0" presId="urn:microsoft.com/office/officeart/2005/8/layout/orgChart1"/>
    <dgm:cxn modelId="{4DA2A818-66E2-490E-9087-43937D337DB5}" type="presParOf" srcId="{541C3268-A598-48B3-B9EE-E5C9331B837C}" destId="{FE8D3A39-78CF-4236-984B-0048026B566D}" srcOrd="0" destOrd="0" presId="urn:microsoft.com/office/officeart/2005/8/layout/orgChart1"/>
    <dgm:cxn modelId="{13474DFC-D495-4E6F-A499-2DA00B25CE6B}" type="presParOf" srcId="{541C3268-A598-48B3-B9EE-E5C9331B837C}" destId="{897637E6-1BC5-4FB5-B0AC-CC9D2C5A825C}" srcOrd="1" destOrd="0" presId="urn:microsoft.com/office/officeart/2005/8/layout/orgChart1"/>
    <dgm:cxn modelId="{5B3ADC35-E5BA-44DE-A551-54BEF351F5FB}" type="presParOf" srcId="{897637E6-1BC5-4FB5-B0AC-CC9D2C5A825C}" destId="{97294F4F-8D03-4246-B3F4-5EBFA4019837}" srcOrd="0" destOrd="0" presId="urn:microsoft.com/office/officeart/2005/8/layout/orgChart1"/>
    <dgm:cxn modelId="{547B1267-B622-404A-B3C5-06BCBEC0DBFC}" type="presParOf" srcId="{97294F4F-8D03-4246-B3F4-5EBFA4019837}" destId="{980F2016-4D79-41DD-B168-AC68622B12E6}" srcOrd="0" destOrd="0" presId="urn:microsoft.com/office/officeart/2005/8/layout/orgChart1"/>
    <dgm:cxn modelId="{9F2E6D78-579E-4137-BCA3-5CBB9CEEFFAA}" type="presParOf" srcId="{97294F4F-8D03-4246-B3F4-5EBFA4019837}" destId="{97628D38-2D78-44A8-8D43-A165D726702C}" srcOrd="1" destOrd="0" presId="urn:microsoft.com/office/officeart/2005/8/layout/orgChart1"/>
    <dgm:cxn modelId="{3E196760-910D-4BFA-A782-DE4416DA0B21}" type="presParOf" srcId="{897637E6-1BC5-4FB5-B0AC-CC9D2C5A825C}" destId="{BBF4C760-874D-4845-9A2E-0F356FE44175}" srcOrd="1" destOrd="0" presId="urn:microsoft.com/office/officeart/2005/8/layout/orgChart1"/>
    <dgm:cxn modelId="{98C078C8-0399-4514-9FD8-8678A3CA5A20}" type="presParOf" srcId="{897637E6-1BC5-4FB5-B0AC-CC9D2C5A825C}" destId="{01F8AF78-7BCA-4D8E-BB61-72E5C4992630}" srcOrd="2" destOrd="0" presId="urn:microsoft.com/office/officeart/2005/8/layout/orgChart1"/>
    <dgm:cxn modelId="{14360A00-17EA-482A-A84C-F54A5F31174D}" type="presParOf" srcId="{541C3268-A598-48B3-B9EE-E5C9331B837C}" destId="{BF5A677C-AD7C-4D21-ABB3-30F0C7631139}" srcOrd="2" destOrd="0" presId="urn:microsoft.com/office/officeart/2005/8/layout/orgChart1"/>
    <dgm:cxn modelId="{31DFD015-4E17-401A-BCD5-6AAC50341216}" type="presParOf" srcId="{541C3268-A598-48B3-B9EE-E5C9331B837C}" destId="{2BEBF328-AF31-4EC1-9495-F635AB37B905}" srcOrd="3" destOrd="0" presId="urn:microsoft.com/office/officeart/2005/8/layout/orgChart1"/>
    <dgm:cxn modelId="{AE465B0F-4FB3-4AE0-98D1-A110B43ABB3D}" type="presParOf" srcId="{2BEBF328-AF31-4EC1-9495-F635AB37B905}" destId="{C9564E33-A6E0-4416-9725-5C3CF107D91E}" srcOrd="0" destOrd="0" presId="urn:microsoft.com/office/officeart/2005/8/layout/orgChart1"/>
    <dgm:cxn modelId="{F7A82FFE-3898-4234-B1F3-A274D431859A}" type="presParOf" srcId="{C9564E33-A6E0-4416-9725-5C3CF107D91E}" destId="{3DCED1AD-6682-4788-8D7B-BDF91BFB3F68}" srcOrd="0" destOrd="0" presId="urn:microsoft.com/office/officeart/2005/8/layout/orgChart1"/>
    <dgm:cxn modelId="{0692ADED-1E9D-4C68-BCCE-EEEB3BEC1B4C}" type="presParOf" srcId="{C9564E33-A6E0-4416-9725-5C3CF107D91E}" destId="{ACC152BC-CCDB-4A7E-A3A5-EC33F6F6C08F}" srcOrd="1" destOrd="0" presId="urn:microsoft.com/office/officeart/2005/8/layout/orgChart1"/>
    <dgm:cxn modelId="{A91FC942-BB78-4481-826C-993456A6E4A6}" type="presParOf" srcId="{2BEBF328-AF31-4EC1-9495-F635AB37B905}" destId="{35621D63-A3C8-4AF9-81D6-13919DAB0837}" srcOrd="1" destOrd="0" presId="urn:microsoft.com/office/officeart/2005/8/layout/orgChart1"/>
    <dgm:cxn modelId="{5A99A83E-92EF-419D-ADE7-50C720B36E66}" type="presParOf" srcId="{2BEBF328-AF31-4EC1-9495-F635AB37B905}" destId="{CA75C97E-222E-47B0-A93E-A536D1D3C620}" srcOrd="2" destOrd="0" presId="urn:microsoft.com/office/officeart/2005/8/layout/orgChart1"/>
    <dgm:cxn modelId="{B5D64C74-3A52-4B6C-995E-D9F0C2E11F91}" type="presParOf" srcId="{541C3268-A598-48B3-B9EE-E5C9331B837C}" destId="{600119E5-7811-40E7-B73F-80A24705225F}" srcOrd="4" destOrd="0" presId="urn:microsoft.com/office/officeart/2005/8/layout/orgChart1"/>
    <dgm:cxn modelId="{8A9B24F6-962F-46A8-8FE7-1943B19FCABB}" type="presParOf" srcId="{541C3268-A598-48B3-B9EE-E5C9331B837C}" destId="{00ADB909-BED3-4B86-8C7E-26857AEAE05F}" srcOrd="5" destOrd="0" presId="urn:microsoft.com/office/officeart/2005/8/layout/orgChart1"/>
    <dgm:cxn modelId="{C5495251-D2D3-44A1-AD47-1859BA875B23}" type="presParOf" srcId="{00ADB909-BED3-4B86-8C7E-26857AEAE05F}" destId="{0FA16FC6-E671-41A5-B2B6-AD5642D0E834}" srcOrd="0" destOrd="0" presId="urn:microsoft.com/office/officeart/2005/8/layout/orgChart1"/>
    <dgm:cxn modelId="{BB94C564-D084-4F25-95BA-3F6C40F19BBC}" type="presParOf" srcId="{0FA16FC6-E671-41A5-B2B6-AD5642D0E834}" destId="{74D0ADF9-16A3-45E0-8BA1-F36A3F230664}" srcOrd="0" destOrd="0" presId="urn:microsoft.com/office/officeart/2005/8/layout/orgChart1"/>
    <dgm:cxn modelId="{6F6A8B1D-5F05-4584-BEE2-9DC387E30564}" type="presParOf" srcId="{0FA16FC6-E671-41A5-B2B6-AD5642D0E834}" destId="{0BA54C26-4FE1-4A53-96A4-DCBBAF649607}" srcOrd="1" destOrd="0" presId="urn:microsoft.com/office/officeart/2005/8/layout/orgChart1"/>
    <dgm:cxn modelId="{48370D79-8CEC-4A24-B02F-E27BBB8028BE}" type="presParOf" srcId="{00ADB909-BED3-4B86-8C7E-26857AEAE05F}" destId="{45803253-61EE-459A-8E8A-F73D4AB84D1C}" srcOrd="1" destOrd="0" presId="urn:microsoft.com/office/officeart/2005/8/layout/orgChart1"/>
    <dgm:cxn modelId="{89734371-BC8C-41E9-844F-823CA8D0CEA9}" type="presParOf" srcId="{00ADB909-BED3-4B86-8C7E-26857AEAE05F}" destId="{42D186FF-9170-4136-A1F6-5EA21D423384}" srcOrd="2" destOrd="0" presId="urn:microsoft.com/office/officeart/2005/8/layout/orgChart1"/>
    <dgm:cxn modelId="{E9911D34-D586-4762-A091-58BC1A3B81EF}" type="presParOf" srcId="{541C3268-A598-48B3-B9EE-E5C9331B837C}" destId="{88CFDEC8-F045-46A5-8444-3A1A5497C878}" srcOrd="6" destOrd="0" presId="urn:microsoft.com/office/officeart/2005/8/layout/orgChart1"/>
    <dgm:cxn modelId="{AFC41661-6BE8-443C-B1DF-F14128BFF7D8}" type="presParOf" srcId="{541C3268-A598-48B3-B9EE-E5C9331B837C}" destId="{6A06C31D-BE08-4E08-892C-BCA960E2C5F8}" srcOrd="7" destOrd="0" presId="urn:microsoft.com/office/officeart/2005/8/layout/orgChart1"/>
    <dgm:cxn modelId="{3DE366DA-038D-4C08-AAD9-3BD8AC116252}" type="presParOf" srcId="{6A06C31D-BE08-4E08-892C-BCA960E2C5F8}" destId="{5F9861AD-847A-452B-A2A2-18F2C08BC3D1}" srcOrd="0" destOrd="0" presId="urn:microsoft.com/office/officeart/2005/8/layout/orgChart1"/>
    <dgm:cxn modelId="{FA4421F2-66F8-4E79-8518-73CE2F058E34}" type="presParOf" srcId="{5F9861AD-847A-452B-A2A2-18F2C08BC3D1}" destId="{44DB6DD2-28E1-462C-BABF-B399FF17D0BF}" srcOrd="0" destOrd="0" presId="urn:microsoft.com/office/officeart/2005/8/layout/orgChart1"/>
    <dgm:cxn modelId="{64145693-AECE-49ED-8579-803BC43D019B}" type="presParOf" srcId="{5F9861AD-847A-452B-A2A2-18F2C08BC3D1}" destId="{776D0460-0EE3-46DF-8F8E-0C6ECAFEE756}" srcOrd="1" destOrd="0" presId="urn:microsoft.com/office/officeart/2005/8/layout/orgChart1"/>
    <dgm:cxn modelId="{54984797-54E9-4291-B5CC-21C222F29940}" type="presParOf" srcId="{6A06C31D-BE08-4E08-892C-BCA960E2C5F8}" destId="{F491D8FC-A9B3-45AE-9D42-CE7BE2B83FE7}" srcOrd="1" destOrd="0" presId="urn:microsoft.com/office/officeart/2005/8/layout/orgChart1"/>
    <dgm:cxn modelId="{1BCCE7F8-22DA-4B11-A26E-4069AA98EA3F}" type="presParOf" srcId="{6A06C31D-BE08-4E08-892C-BCA960E2C5F8}" destId="{AC441464-DC27-41AF-9B6C-2252B77A074D}" srcOrd="2" destOrd="0" presId="urn:microsoft.com/office/officeart/2005/8/layout/orgChart1"/>
    <dgm:cxn modelId="{1D18AC88-A8FE-46A1-AF12-07AF5AA77A1C}" type="presParOf" srcId="{C177480A-0AEB-4CF1-A18F-E3F32D7F3548}" destId="{65571AC0-5B17-4096-9EE6-4D54B67D983B}" srcOrd="2" destOrd="0" presId="urn:microsoft.com/office/officeart/2005/8/layout/orgChart1"/>
    <dgm:cxn modelId="{649ADA4A-C709-4B09-B70C-461DDCB993D9}" type="presParOf" srcId="{D44C6E36-895F-4D90-8D09-5AA0BB347AD1}" destId="{F999C401-2A69-48A4-9489-E9FAB26362B3}" srcOrd="10" destOrd="0" presId="urn:microsoft.com/office/officeart/2005/8/layout/orgChart1"/>
    <dgm:cxn modelId="{ED8FA5E7-691A-440B-98E9-84E17C02ADE8}" type="presParOf" srcId="{D44C6E36-895F-4D90-8D09-5AA0BB347AD1}" destId="{18AE2015-863D-4128-8868-E7213D5B1A26}" srcOrd="11" destOrd="0" presId="urn:microsoft.com/office/officeart/2005/8/layout/orgChart1"/>
    <dgm:cxn modelId="{6006B5AF-A102-4D95-938C-174092FAD586}" type="presParOf" srcId="{18AE2015-863D-4128-8868-E7213D5B1A26}" destId="{45D17226-669F-4161-A417-D1C57627B624}" srcOrd="0" destOrd="0" presId="urn:microsoft.com/office/officeart/2005/8/layout/orgChart1"/>
    <dgm:cxn modelId="{20F1FF37-D64A-4180-B5FF-6AA2D65982F0}" type="presParOf" srcId="{45D17226-669F-4161-A417-D1C57627B624}" destId="{D53EA1F2-F081-4452-89F3-4C5870E3DB6D}" srcOrd="0" destOrd="0" presId="urn:microsoft.com/office/officeart/2005/8/layout/orgChart1"/>
    <dgm:cxn modelId="{D61286C0-8B48-4F18-8B01-BE8CD458BCA5}" type="presParOf" srcId="{45D17226-669F-4161-A417-D1C57627B624}" destId="{200364D4-47E3-411C-BDAC-47EDA818C8E2}" srcOrd="1" destOrd="0" presId="urn:microsoft.com/office/officeart/2005/8/layout/orgChart1"/>
    <dgm:cxn modelId="{98D358AD-9F66-40F8-A03C-35EF81587536}" type="presParOf" srcId="{18AE2015-863D-4128-8868-E7213D5B1A26}" destId="{4DAC3ADC-1E2B-4C10-BEB1-D472580C7307}" srcOrd="1" destOrd="0" presId="urn:microsoft.com/office/officeart/2005/8/layout/orgChart1"/>
    <dgm:cxn modelId="{4779BFA2-FED8-4B3D-847F-2397E132596C}" type="presParOf" srcId="{4DAC3ADC-1E2B-4C10-BEB1-D472580C7307}" destId="{7EDEB463-FF4D-4A66-BD0E-D49DAA17EC33}" srcOrd="0" destOrd="0" presId="urn:microsoft.com/office/officeart/2005/8/layout/orgChart1"/>
    <dgm:cxn modelId="{01BC04CE-D18E-4B72-B735-F61CDAD440C3}" type="presParOf" srcId="{4DAC3ADC-1E2B-4C10-BEB1-D472580C7307}" destId="{3C1548EE-4B4B-4276-BBDA-4EB602CA78FF}" srcOrd="1" destOrd="0" presId="urn:microsoft.com/office/officeart/2005/8/layout/orgChart1"/>
    <dgm:cxn modelId="{938EA119-FE68-4C35-AAE5-1119154CDEC5}" type="presParOf" srcId="{3C1548EE-4B4B-4276-BBDA-4EB602CA78FF}" destId="{68B26C16-350E-4BA7-A7A5-AA62C5229429}" srcOrd="0" destOrd="0" presId="urn:microsoft.com/office/officeart/2005/8/layout/orgChart1"/>
    <dgm:cxn modelId="{ADEA6048-040F-4258-8DCD-515BE5E546E8}" type="presParOf" srcId="{68B26C16-350E-4BA7-A7A5-AA62C5229429}" destId="{E31751F4-3D51-4B9E-B989-43680A8A706A}" srcOrd="0" destOrd="0" presId="urn:microsoft.com/office/officeart/2005/8/layout/orgChart1"/>
    <dgm:cxn modelId="{7E2CB4FA-950C-460E-92F9-2956E8120849}" type="presParOf" srcId="{68B26C16-350E-4BA7-A7A5-AA62C5229429}" destId="{492BDA47-B932-4A77-8CC5-9AE941B147D3}" srcOrd="1" destOrd="0" presId="urn:microsoft.com/office/officeart/2005/8/layout/orgChart1"/>
    <dgm:cxn modelId="{91B9284F-7951-4D84-8B9D-6E304D5A937E}" type="presParOf" srcId="{3C1548EE-4B4B-4276-BBDA-4EB602CA78FF}" destId="{5561F5E4-445F-4B67-B233-90216CED18FB}" srcOrd="1" destOrd="0" presId="urn:microsoft.com/office/officeart/2005/8/layout/orgChart1"/>
    <dgm:cxn modelId="{5C594ABA-821A-4FAE-867D-0C448A06A657}" type="presParOf" srcId="{3C1548EE-4B4B-4276-BBDA-4EB602CA78FF}" destId="{C0DF32CD-6531-49F3-984D-FE2D6FE4554C}" srcOrd="2" destOrd="0" presId="urn:microsoft.com/office/officeart/2005/8/layout/orgChart1"/>
    <dgm:cxn modelId="{6D69484C-1BA9-48C8-9040-9CFF44CEE3FD}" type="presParOf" srcId="{4DAC3ADC-1E2B-4C10-BEB1-D472580C7307}" destId="{0EC6A18B-F943-4216-9262-8CFF22A690CD}" srcOrd="2" destOrd="0" presId="urn:microsoft.com/office/officeart/2005/8/layout/orgChart1"/>
    <dgm:cxn modelId="{9F8A7CAF-F3C9-454A-BE5E-C1EEEC69CB6B}" type="presParOf" srcId="{4DAC3ADC-1E2B-4C10-BEB1-D472580C7307}" destId="{44409E34-7AF2-4B0E-8ADD-AF84E93E8E1B}" srcOrd="3" destOrd="0" presId="urn:microsoft.com/office/officeart/2005/8/layout/orgChart1"/>
    <dgm:cxn modelId="{A28112E4-23E6-4D0D-8656-95FB9522911C}" type="presParOf" srcId="{44409E34-7AF2-4B0E-8ADD-AF84E93E8E1B}" destId="{AB90A099-E82F-489B-86DA-45DF2C568865}" srcOrd="0" destOrd="0" presId="urn:microsoft.com/office/officeart/2005/8/layout/orgChart1"/>
    <dgm:cxn modelId="{A9E1F60A-DF1B-4BC0-B04D-3988813BD32C}" type="presParOf" srcId="{AB90A099-E82F-489B-86DA-45DF2C568865}" destId="{AC4346C6-0C0F-468A-9F78-E09B3E8C7C45}" srcOrd="0" destOrd="0" presId="urn:microsoft.com/office/officeart/2005/8/layout/orgChart1"/>
    <dgm:cxn modelId="{3442886B-7320-455F-9A5F-09836C277EEF}" type="presParOf" srcId="{AB90A099-E82F-489B-86DA-45DF2C568865}" destId="{26B01F6E-B752-4AE7-8370-1BA456759109}" srcOrd="1" destOrd="0" presId="urn:microsoft.com/office/officeart/2005/8/layout/orgChart1"/>
    <dgm:cxn modelId="{200E975D-2531-4E02-A0AE-04F6DCEAB443}" type="presParOf" srcId="{44409E34-7AF2-4B0E-8ADD-AF84E93E8E1B}" destId="{5D1B7B7B-334E-45BC-B190-958D1345D66F}" srcOrd="1" destOrd="0" presId="urn:microsoft.com/office/officeart/2005/8/layout/orgChart1"/>
    <dgm:cxn modelId="{7F7122E0-2C69-4257-84B3-3FFF54278EB4}" type="presParOf" srcId="{44409E34-7AF2-4B0E-8ADD-AF84E93E8E1B}" destId="{91A5DED2-6B60-47E4-986F-3072E16ABB53}" srcOrd="2" destOrd="0" presId="urn:microsoft.com/office/officeart/2005/8/layout/orgChart1"/>
    <dgm:cxn modelId="{20EDE194-EFAB-4792-A579-3482DF0369E2}" type="presParOf" srcId="{4DAC3ADC-1E2B-4C10-BEB1-D472580C7307}" destId="{D19D6E00-6868-4057-9603-28F91DCEF7B2}" srcOrd="4" destOrd="0" presId="urn:microsoft.com/office/officeart/2005/8/layout/orgChart1"/>
    <dgm:cxn modelId="{69D99F70-F936-4214-89FC-71161C47E292}" type="presParOf" srcId="{4DAC3ADC-1E2B-4C10-BEB1-D472580C7307}" destId="{E3FFE227-E18A-4C77-8744-2405F2324F15}" srcOrd="5" destOrd="0" presId="urn:microsoft.com/office/officeart/2005/8/layout/orgChart1"/>
    <dgm:cxn modelId="{F84CC7F0-1DD3-404E-9F2B-1EADDDB08DE1}" type="presParOf" srcId="{E3FFE227-E18A-4C77-8744-2405F2324F15}" destId="{80C1A514-C3C3-4175-A0DC-6E295B805CCC}" srcOrd="0" destOrd="0" presId="urn:microsoft.com/office/officeart/2005/8/layout/orgChart1"/>
    <dgm:cxn modelId="{B4B80774-4C75-4C2D-949B-FFE8FCF6706B}" type="presParOf" srcId="{80C1A514-C3C3-4175-A0DC-6E295B805CCC}" destId="{42676E5A-79AE-4AE6-B64D-288C82168EAF}" srcOrd="0" destOrd="0" presId="urn:microsoft.com/office/officeart/2005/8/layout/orgChart1"/>
    <dgm:cxn modelId="{837FD933-6D1F-429D-B0AA-CDB3D405545F}" type="presParOf" srcId="{80C1A514-C3C3-4175-A0DC-6E295B805CCC}" destId="{4608035F-3E94-4886-9D92-3554CCC325B4}" srcOrd="1" destOrd="0" presId="urn:microsoft.com/office/officeart/2005/8/layout/orgChart1"/>
    <dgm:cxn modelId="{18F1D2B2-CCE4-4E5C-AF8E-A557C06E4405}" type="presParOf" srcId="{E3FFE227-E18A-4C77-8744-2405F2324F15}" destId="{85D0A4F0-7164-44DC-9615-2CE12ADD044D}" srcOrd="1" destOrd="0" presId="urn:microsoft.com/office/officeart/2005/8/layout/orgChart1"/>
    <dgm:cxn modelId="{56D6248B-48D6-4848-BAC5-4454A8B2B013}" type="presParOf" srcId="{E3FFE227-E18A-4C77-8744-2405F2324F15}" destId="{2F4B3ED0-ADA4-48D2-99D7-07CCC03215EC}" srcOrd="2" destOrd="0" presId="urn:microsoft.com/office/officeart/2005/8/layout/orgChart1"/>
    <dgm:cxn modelId="{9FDFF79A-A6BE-423A-870E-01A1B6E8430B}" type="presParOf" srcId="{18AE2015-863D-4128-8868-E7213D5B1A26}" destId="{8982A0B6-1FB2-4C69-BFA4-D8D45BF7DE5C}"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Caring &amp; Fellowship Ministries</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5FA41286-CCE9-433E-9D54-DDF8231FD6CE}">
      <dgm:prSet phldrT="[Text]"/>
      <dgm:spPr>
        <a:ln>
          <a:solidFill>
            <a:schemeClr val="tx1"/>
          </a:solidFill>
        </a:ln>
      </dgm:spPr>
      <dgm:t>
        <a:bodyPr/>
        <a:lstStyle/>
        <a:p>
          <a:r>
            <a:rPr lang="en-US" dirty="0">
              <a:solidFill>
                <a:schemeClr val="tx1"/>
              </a:solidFill>
            </a:rPr>
            <a:t>Hospitality &amp; Social</a:t>
          </a:r>
        </a:p>
      </dgm:t>
    </dgm:pt>
    <dgm:pt modelId="{6700A03C-99B4-4B23-8FD4-1E99409AE321}" type="parTrans" cxnId="{2CAF5631-A6AC-4B93-885A-6B2D69B43F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2D6FF0A-9ED2-4B8B-AF30-CD8ABCD8C7D2}" type="sibTrans" cxnId="{2CAF5631-A6AC-4B93-885A-6B2D69B43F6D}">
      <dgm:prSet/>
      <dgm:spPr/>
      <dgm:t>
        <a:bodyPr/>
        <a:lstStyle/>
        <a:p>
          <a:endParaRPr lang="en-US"/>
        </a:p>
      </dgm:t>
    </dgm:pt>
    <dgm:pt modelId="{39D06A6D-0ABD-49F3-874E-A242BF99355E}">
      <dgm:prSet phldrT="[Text]"/>
      <dgm:spPr>
        <a:ln>
          <a:solidFill>
            <a:schemeClr val="tx1"/>
          </a:solidFill>
        </a:ln>
      </dgm:spPr>
      <dgm:t>
        <a:bodyPr/>
        <a:lstStyle/>
        <a:p>
          <a:r>
            <a:rPr lang="en-US" dirty="0">
              <a:solidFill>
                <a:schemeClr val="tx1"/>
              </a:solidFill>
            </a:rPr>
            <a:t>Family Ministry</a:t>
          </a:r>
        </a:p>
      </dgm:t>
    </dgm:pt>
    <dgm:pt modelId="{5232AD7E-C1CE-4EA0-B8A1-FD7B7B8AFE3B}" type="parTrans" cxnId="{9C0854DD-B54C-49DE-8C9E-E5BE9FB68F1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F4A4860-64D3-4A07-AC66-0341A033F62F}" type="sibTrans" cxnId="{9C0854DD-B54C-49DE-8C9E-E5BE9FB68F1B}">
      <dgm:prSet/>
      <dgm:spPr/>
      <dgm:t>
        <a:bodyPr/>
        <a:lstStyle/>
        <a:p>
          <a:endParaRPr lang="en-US"/>
        </a:p>
      </dgm:t>
    </dgm:pt>
    <dgm:pt modelId="{D6377DBD-F713-44F4-8D40-38CFEDA00686}">
      <dgm:prSet phldrT="[Text]"/>
      <dgm:spPr>
        <a:ln>
          <a:solidFill>
            <a:schemeClr val="tx1"/>
          </a:solidFill>
        </a:ln>
      </dgm:spPr>
      <dgm:t>
        <a:bodyPr/>
        <a:lstStyle/>
        <a:p>
          <a:r>
            <a:rPr lang="en-US" dirty="0">
              <a:solidFill>
                <a:schemeClr val="tx1"/>
              </a:solidFill>
            </a:rPr>
            <a:t>Bereavement</a:t>
          </a:r>
        </a:p>
      </dgm:t>
    </dgm:pt>
    <dgm:pt modelId="{51C412B1-9C85-4034-8B25-3A48C2449846}" type="parTrans" cxnId="{06DFA171-3409-4C8C-8DD1-B142CC1E356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1E8F965-DFC8-4684-97AA-A1DFE678C866}" type="sibTrans" cxnId="{06DFA171-3409-4C8C-8DD1-B142CC1E356D}">
      <dgm:prSet/>
      <dgm:spPr/>
      <dgm:t>
        <a:bodyPr/>
        <a:lstStyle/>
        <a:p>
          <a:endParaRPr lang="en-US"/>
        </a:p>
      </dgm:t>
    </dgm:pt>
    <dgm:pt modelId="{12BF0AFD-CB28-4AD7-A351-850D2C1CE54B}">
      <dgm:prSet phldrT="[Text]"/>
      <dgm:spPr>
        <a:ln>
          <a:solidFill>
            <a:schemeClr val="tx1"/>
          </a:solidFill>
        </a:ln>
      </dgm:spPr>
      <dgm:t>
        <a:bodyPr/>
        <a:lstStyle/>
        <a:p>
          <a:r>
            <a:rPr lang="en-US" dirty="0">
              <a:solidFill>
                <a:schemeClr val="tx1"/>
              </a:solidFill>
            </a:rPr>
            <a:t>Homecoming</a:t>
          </a:r>
        </a:p>
      </dgm:t>
    </dgm:pt>
    <dgm:pt modelId="{272806E6-3CA2-4470-8E05-E4210CC1A826}" type="sibTrans" cxnId="{F735D504-00EA-42F2-900F-AC81B5ACD614}">
      <dgm:prSet/>
      <dgm:spPr/>
      <dgm:t>
        <a:bodyPr/>
        <a:lstStyle/>
        <a:p>
          <a:endParaRPr lang="en-US"/>
        </a:p>
      </dgm:t>
    </dgm:pt>
    <dgm:pt modelId="{34315774-C1F3-4494-883D-64D9B69DECA5}" type="parTrans" cxnId="{F735D504-00EA-42F2-900F-AC81B5ACD61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D07DFA8D-0D57-4E12-B74B-DB667ECEA922}">
      <dgm:prSet phldrT="[Text]"/>
      <dgm:spPr>
        <a:ln>
          <a:solidFill>
            <a:schemeClr val="tx1"/>
          </a:solidFill>
        </a:ln>
      </dgm:spPr>
      <dgm:t>
        <a:bodyPr/>
        <a:lstStyle/>
        <a:p>
          <a:r>
            <a:rPr lang="en-US" dirty="0">
              <a:solidFill>
                <a:schemeClr val="tx1"/>
              </a:solidFill>
            </a:rPr>
            <a:t>Coffee Shop</a:t>
          </a:r>
        </a:p>
      </dgm:t>
    </dgm:pt>
    <dgm:pt modelId="{A4C9C5F9-6283-48CC-A7D6-01F82992D096}" type="parTrans" cxnId="{8969CEA2-94A7-4ED2-ADF3-E95030E3C7E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30F02DE-387E-4EB9-BCE5-A1FE4BFE41FE}" type="sibTrans" cxnId="{8969CEA2-94A7-4ED2-ADF3-E95030E3C7E3}">
      <dgm:prSet/>
      <dgm:spPr/>
      <dgm:t>
        <a:bodyPr/>
        <a:lstStyle/>
        <a:p>
          <a:endParaRPr lang="en-US"/>
        </a:p>
      </dgm:t>
    </dgm:pt>
    <dgm:pt modelId="{15763643-408E-485C-AE5A-BFAE1F840684}">
      <dgm:prSet phldrT="[Text]"/>
      <dgm:spPr>
        <a:ln>
          <a:solidFill>
            <a:schemeClr val="tx1"/>
          </a:solidFill>
        </a:ln>
      </dgm:spPr>
      <dgm:t>
        <a:bodyPr/>
        <a:lstStyle/>
        <a:p>
          <a:r>
            <a:rPr lang="en-US" dirty="0">
              <a:solidFill>
                <a:schemeClr val="tx1"/>
              </a:solidFill>
            </a:rPr>
            <a:t>Senior Adults Fellowship</a:t>
          </a:r>
        </a:p>
      </dgm:t>
    </dgm:pt>
    <dgm:pt modelId="{F2B4DEFA-BB60-408C-A104-EEC6F143A863}" type="parTrans" cxnId="{AB30DA21-0B88-4C09-9CDD-BC3969CD7135}">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96290C9-C7A4-48AE-BCA9-5C18D8ADC984}" type="sibTrans" cxnId="{AB30DA21-0B88-4C09-9CDD-BC3969CD7135}">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0" presStyleCnt="1" custLinFactNeighborX="236" custLinFactNeighborY="0">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14A68242-E6C3-4650-AB8B-8A371A0A91CB}" type="pres">
      <dgm:prSet presAssocID="{51C412B1-9C85-4034-8B25-3A48C2449846}" presName="Name37" presStyleLbl="parChTrans1D2" presStyleIdx="0" presStyleCnt="6"/>
      <dgm:spPr/>
    </dgm:pt>
    <dgm:pt modelId="{393F66C7-F8AB-4C0E-B56C-E42D0D365C40}" type="pres">
      <dgm:prSet presAssocID="{D6377DBD-F713-44F4-8D40-38CFEDA00686}" presName="hierRoot2" presStyleCnt="0">
        <dgm:presLayoutVars>
          <dgm:hierBranch val="init"/>
        </dgm:presLayoutVars>
      </dgm:prSet>
      <dgm:spPr/>
    </dgm:pt>
    <dgm:pt modelId="{E6D35958-80C0-4595-85E9-9C138D8E7BB0}" type="pres">
      <dgm:prSet presAssocID="{D6377DBD-F713-44F4-8D40-38CFEDA00686}" presName="rootComposite" presStyleCnt="0"/>
      <dgm:spPr/>
    </dgm:pt>
    <dgm:pt modelId="{28AF429C-A53E-4F94-ADD8-F71F8C5B3E9A}" type="pres">
      <dgm:prSet presAssocID="{D6377DBD-F713-44F4-8D40-38CFEDA00686}" presName="rootText" presStyleLbl="node2" presStyleIdx="0" presStyleCnt="6" custLinFactNeighborX="-223" custLinFactNeighborY="0">
        <dgm:presLayoutVars>
          <dgm:chPref val="3"/>
        </dgm:presLayoutVars>
      </dgm:prSet>
      <dgm:spPr/>
    </dgm:pt>
    <dgm:pt modelId="{1E6B8780-5E96-4836-8269-3A69117B5D63}" type="pres">
      <dgm:prSet presAssocID="{D6377DBD-F713-44F4-8D40-38CFEDA00686}" presName="rootConnector" presStyleLbl="node2" presStyleIdx="0" presStyleCnt="6"/>
      <dgm:spPr/>
    </dgm:pt>
    <dgm:pt modelId="{F6BD1D6B-E252-4B72-BCE6-36343ECA7072}" type="pres">
      <dgm:prSet presAssocID="{D6377DBD-F713-44F4-8D40-38CFEDA00686}" presName="hierChild4" presStyleCnt="0"/>
      <dgm:spPr/>
    </dgm:pt>
    <dgm:pt modelId="{CF7FD88C-605D-4D47-AAE0-573175FC80C3}" type="pres">
      <dgm:prSet presAssocID="{D6377DBD-F713-44F4-8D40-38CFEDA00686}" presName="hierChild5" presStyleCnt="0"/>
      <dgm:spPr/>
    </dgm:pt>
    <dgm:pt modelId="{39478A50-F89C-40E0-8C93-F4A7E65F0948}" type="pres">
      <dgm:prSet presAssocID="{34315774-C1F3-4494-883D-64D9B69DECA5}" presName="Name37" presStyleLbl="parChTrans1D2" presStyleIdx="1" presStyleCnt="6"/>
      <dgm:spPr/>
    </dgm:pt>
    <dgm:pt modelId="{0763A945-C753-4578-AC61-F1E48A6E0BA8}" type="pres">
      <dgm:prSet presAssocID="{12BF0AFD-CB28-4AD7-A351-850D2C1CE54B}" presName="hierRoot2" presStyleCnt="0">
        <dgm:presLayoutVars>
          <dgm:hierBranch val="init"/>
        </dgm:presLayoutVars>
      </dgm:prSet>
      <dgm:spPr/>
    </dgm:pt>
    <dgm:pt modelId="{B10931C8-D4A5-4D4B-BBF8-05BCF4F46F58}" type="pres">
      <dgm:prSet presAssocID="{12BF0AFD-CB28-4AD7-A351-850D2C1CE54B}" presName="rootComposite" presStyleCnt="0"/>
      <dgm:spPr/>
    </dgm:pt>
    <dgm:pt modelId="{1FC0A95D-FE56-4A5B-A03B-D81401053D71}" type="pres">
      <dgm:prSet presAssocID="{12BF0AFD-CB28-4AD7-A351-850D2C1CE54B}" presName="rootText" presStyleLbl="node2" presStyleIdx="1" presStyleCnt="6" custLinFactNeighborX="-1674" custLinFactNeighborY="0">
        <dgm:presLayoutVars>
          <dgm:chPref val="3"/>
        </dgm:presLayoutVars>
      </dgm:prSet>
      <dgm:spPr/>
    </dgm:pt>
    <dgm:pt modelId="{509CFAF2-9208-49B1-A27B-1550A611BEA6}" type="pres">
      <dgm:prSet presAssocID="{12BF0AFD-CB28-4AD7-A351-850D2C1CE54B}" presName="rootConnector" presStyleLbl="node2" presStyleIdx="1" presStyleCnt="6"/>
      <dgm:spPr/>
    </dgm:pt>
    <dgm:pt modelId="{CA08213D-1CF8-497A-8C2B-5F8AC8648C93}" type="pres">
      <dgm:prSet presAssocID="{12BF0AFD-CB28-4AD7-A351-850D2C1CE54B}" presName="hierChild4" presStyleCnt="0"/>
      <dgm:spPr/>
    </dgm:pt>
    <dgm:pt modelId="{81927282-FC9F-4CE9-99DB-165CA1A0894A}" type="pres">
      <dgm:prSet presAssocID="{12BF0AFD-CB28-4AD7-A351-850D2C1CE54B}" presName="hierChild5" presStyleCnt="0"/>
      <dgm:spPr/>
    </dgm:pt>
    <dgm:pt modelId="{2450DE61-A49E-4106-9E76-E4CD7ACFD25D}" type="pres">
      <dgm:prSet presAssocID="{6700A03C-99B4-4B23-8FD4-1E99409AE321}" presName="Name37" presStyleLbl="parChTrans1D2" presStyleIdx="2" presStyleCnt="6"/>
      <dgm:spPr/>
    </dgm:pt>
    <dgm:pt modelId="{63ED3D37-BEDD-493F-9E1E-77BF9948C70E}" type="pres">
      <dgm:prSet presAssocID="{5FA41286-CCE9-433E-9D54-DDF8231FD6CE}" presName="hierRoot2" presStyleCnt="0">
        <dgm:presLayoutVars>
          <dgm:hierBranch val="init"/>
        </dgm:presLayoutVars>
      </dgm:prSet>
      <dgm:spPr/>
    </dgm:pt>
    <dgm:pt modelId="{90E88B07-54AD-402B-AAE8-3F5DB28DC7F6}" type="pres">
      <dgm:prSet presAssocID="{5FA41286-CCE9-433E-9D54-DDF8231FD6CE}" presName="rootComposite" presStyleCnt="0"/>
      <dgm:spPr/>
    </dgm:pt>
    <dgm:pt modelId="{ABCFCD97-4A0F-493A-8553-DA7DBB04D5E7}" type="pres">
      <dgm:prSet presAssocID="{5FA41286-CCE9-433E-9D54-DDF8231FD6CE}" presName="rootText" presStyleLbl="node2" presStyleIdx="2" presStyleCnt="6" custLinFactNeighborX="558" custLinFactNeighborY="0">
        <dgm:presLayoutVars>
          <dgm:chPref val="3"/>
        </dgm:presLayoutVars>
      </dgm:prSet>
      <dgm:spPr/>
    </dgm:pt>
    <dgm:pt modelId="{AF143FDF-3B71-4385-AC88-C0A3468EEC11}" type="pres">
      <dgm:prSet presAssocID="{5FA41286-CCE9-433E-9D54-DDF8231FD6CE}" presName="rootConnector" presStyleLbl="node2" presStyleIdx="2" presStyleCnt="6"/>
      <dgm:spPr/>
    </dgm:pt>
    <dgm:pt modelId="{9257A4C3-0245-460B-85BD-BED0B6CDAEC7}" type="pres">
      <dgm:prSet presAssocID="{5FA41286-CCE9-433E-9D54-DDF8231FD6CE}" presName="hierChild4" presStyleCnt="0"/>
      <dgm:spPr/>
    </dgm:pt>
    <dgm:pt modelId="{FB866443-771D-415E-A574-FD5F9692B066}" type="pres">
      <dgm:prSet presAssocID="{5FA41286-CCE9-433E-9D54-DDF8231FD6CE}" presName="hierChild5" presStyleCnt="0"/>
      <dgm:spPr/>
    </dgm:pt>
    <dgm:pt modelId="{F217C7BB-6298-42AF-B4FC-E7023DA9CDDC}" type="pres">
      <dgm:prSet presAssocID="{5232AD7E-C1CE-4EA0-B8A1-FD7B7B8AFE3B}" presName="Name37" presStyleLbl="parChTrans1D2" presStyleIdx="3" presStyleCnt="6"/>
      <dgm:spPr/>
    </dgm:pt>
    <dgm:pt modelId="{17CB5A01-06E8-4AAF-B8F7-8463BF883C3F}" type="pres">
      <dgm:prSet presAssocID="{39D06A6D-0ABD-49F3-874E-A242BF99355E}" presName="hierRoot2" presStyleCnt="0">
        <dgm:presLayoutVars>
          <dgm:hierBranch val="init"/>
        </dgm:presLayoutVars>
      </dgm:prSet>
      <dgm:spPr/>
    </dgm:pt>
    <dgm:pt modelId="{10B2EAEB-3009-49B6-874D-0ADAE89B5639}" type="pres">
      <dgm:prSet presAssocID="{39D06A6D-0ABD-49F3-874E-A242BF99355E}" presName="rootComposite" presStyleCnt="0"/>
      <dgm:spPr/>
    </dgm:pt>
    <dgm:pt modelId="{086C47AC-CACD-44FD-950B-FFEC561B9660}" type="pres">
      <dgm:prSet presAssocID="{39D06A6D-0ABD-49F3-874E-A242BF99355E}" presName="rootText" presStyleLbl="node2" presStyleIdx="3" presStyleCnt="6">
        <dgm:presLayoutVars>
          <dgm:chPref val="3"/>
        </dgm:presLayoutVars>
      </dgm:prSet>
      <dgm:spPr/>
    </dgm:pt>
    <dgm:pt modelId="{5DC22383-8407-419A-A4FB-AECAC16BDBF5}" type="pres">
      <dgm:prSet presAssocID="{39D06A6D-0ABD-49F3-874E-A242BF99355E}" presName="rootConnector" presStyleLbl="node2" presStyleIdx="3" presStyleCnt="6"/>
      <dgm:spPr/>
    </dgm:pt>
    <dgm:pt modelId="{ED1DBD5A-FB9E-48EF-8F5C-AEB3035CF41D}" type="pres">
      <dgm:prSet presAssocID="{39D06A6D-0ABD-49F3-874E-A242BF99355E}" presName="hierChild4" presStyleCnt="0"/>
      <dgm:spPr/>
    </dgm:pt>
    <dgm:pt modelId="{F47DD75D-7630-44C7-96DD-9C50457120A9}" type="pres">
      <dgm:prSet presAssocID="{39D06A6D-0ABD-49F3-874E-A242BF99355E}" presName="hierChild5" presStyleCnt="0"/>
      <dgm:spPr/>
    </dgm:pt>
    <dgm:pt modelId="{16D5DC28-12E0-424C-9D14-AE6E18C0C5EE}" type="pres">
      <dgm:prSet presAssocID="{A4C9C5F9-6283-48CC-A7D6-01F82992D096}" presName="Name37" presStyleLbl="parChTrans1D2" presStyleIdx="4" presStyleCnt="6"/>
      <dgm:spPr/>
    </dgm:pt>
    <dgm:pt modelId="{D72E052F-4BD7-4826-92B2-0BA15279C7C9}" type="pres">
      <dgm:prSet presAssocID="{D07DFA8D-0D57-4E12-B74B-DB667ECEA922}" presName="hierRoot2" presStyleCnt="0">
        <dgm:presLayoutVars>
          <dgm:hierBranch val="init"/>
        </dgm:presLayoutVars>
      </dgm:prSet>
      <dgm:spPr/>
    </dgm:pt>
    <dgm:pt modelId="{3510DB8C-8FB0-4A5C-88BE-115E8F83E572}" type="pres">
      <dgm:prSet presAssocID="{D07DFA8D-0D57-4E12-B74B-DB667ECEA922}" presName="rootComposite" presStyleCnt="0"/>
      <dgm:spPr/>
    </dgm:pt>
    <dgm:pt modelId="{8DE99A24-D833-492A-9DB8-6A0FC40B094A}" type="pres">
      <dgm:prSet presAssocID="{D07DFA8D-0D57-4E12-B74B-DB667ECEA922}" presName="rootText" presStyleLbl="node2" presStyleIdx="4" presStyleCnt="6">
        <dgm:presLayoutVars>
          <dgm:chPref val="3"/>
        </dgm:presLayoutVars>
      </dgm:prSet>
      <dgm:spPr/>
    </dgm:pt>
    <dgm:pt modelId="{66A0EB7A-40BD-4375-8B58-F3B5BF152B03}" type="pres">
      <dgm:prSet presAssocID="{D07DFA8D-0D57-4E12-B74B-DB667ECEA922}" presName="rootConnector" presStyleLbl="node2" presStyleIdx="4" presStyleCnt="6"/>
      <dgm:spPr/>
    </dgm:pt>
    <dgm:pt modelId="{6C7DF544-6A99-4B02-BABF-7033E6297D9C}" type="pres">
      <dgm:prSet presAssocID="{D07DFA8D-0D57-4E12-B74B-DB667ECEA922}" presName="hierChild4" presStyleCnt="0"/>
      <dgm:spPr/>
    </dgm:pt>
    <dgm:pt modelId="{4E48494B-85BE-4A17-A594-E18DD0E085E3}" type="pres">
      <dgm:prSet presAssocID="{D07DFA8D-0D57-4E12-B74B-DB667ECEA922}" presName="hierChild5" presStyleCnt="0"/>
      <dgm:spPr/>
    </dgm:pt>
    <dgm:pt modelId="{9045490E-663C-4C9F-A6B0-C422633BD095}" type="pres">
      <dgm:prSet presAssocID="{F2B4DEFA-BB60-408C-A104-EEC6F143A863}" presName="Name37" presStyleLbl="parChTrans1D2" presStyleIdx="5" presStyleCnt="6"/>
      <dgm:spPr/>
    </dgm:pt>
    <dgm:pt modelId="{3BFF7AAA-C5ED-4DDB-B592-090B4AB5006D}" type="pres">
      <dgm:prSet presAssocID="{15763643-408E-485C-AE5A-BFAE1F840684}" presName="hierRoot2" presStyleCnt="0">
        <dgm:presLayoutVars>
          <dgm:hierBranch val="init"/>
        </dgm:presLayoutVars>
      </dgm:prSet>
      <dgm:spPr/>
    </dgm:pt>
    <dgm:pt modelId="{52D00652-9694-4514-98CB-C7601F4B1640}" type="pres">
      <dgm:prSet presAssocID="{15763643-408E-485C-AE5A-BFAE1F840684}" presName="rootComposite" presStyleCnt="0"/>
      <dgm:spPr/>
    </dgm:pt>
    <dgm:pt modelId="{3C25DCB7-EE7A-4BED-8F93-E6F03654EDA6}" type="pres">
      <dgm:prSet presAssocID="{15763643-408E-485C-AE5A-BFAE1F840684}" presName="rootText" presStyleLbl="node2" presStyleIdx="5" presStyleCnt="6">
        <dgm:presLayoutVars>
          <dgm:chPref val="3"/>
        </dgm:presLayoutVars>
      </dgm:prSet>
      <dgm:spPr/>
    </dgm:pt>
    <dgm:pt modelId="{571A78A3-CD11-4BF7-A39B-4451B2457384}" type="pres">
      <dgm:prSet presAssocID="{15763643-408E-485C-AE5A-BFAE1F840684}" presName="rootConnector" presStyleLbl="node2" presStyleIdx="5" presStyleCnt="6"/>
      <dgm:spPr/>
    </dgm:pt>
    <dgm:pt modelId="{B0CBE717-8CA7-4510-B785-CD75277CDC00}" type="pres">
      <dgm:prSet presAssocID="{15763643-408E-485C-AE5A-BFAE1F840684}" presName="hierChild4" presStyleCnt="0"/>
      <dgm:spPr/>
    </dgm:pt>
    <dgm:pt modelId="{F1FDDEE1-92E3-4230-83B5-6FEE9BC228AC}" type="pres">
      <dgm:prSet presAssocID="{15763643-408E-485C-AE5A-BFAE1F840684}" presName="hierChild5" presStyleCnt="0"/>
      <dgm:spPr/>
    </dgm:pt>
    <dgm:pt modelId="{D4FBC06F-860E-48F4-A108-270DA4AEBAF8}" type="pres">
      <dgm:prSet presAssocID="{9D657760-9371-4F5C-8687-C29C027389A1}" presName="hierChild3" presStyleCnt="0"/>
      <dgm:spPr/>
    </dgm:pt>
  </dgm:ptLst>
  <dgm:cxnLst>
    <dgm:cxn modelId="{DB68C402-E3CA-4073-8CEF-3B9F7F6D678A}" type="presOf" srcId="{9D657760-9371-4F5C-8687-C29C027389A1}" destId="{5C9D309D-5C84-4A84-869C-4C385BE61658}" srcOrd="0"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F735D504-00EA-42F2-900F-AC81B5ACD614}" srcId="{9D657760-9371-4F5C-8687-C29C027389A1}" destId="{12BF0AFD-CB28-4AD7-A351-850D2C1CE54B}" srcOrd="1" destOrd="0" parTransId="{34315774-C1F3-4494-883D-64D9B69DECA5}" sibTransId="{272806E6-3CA2-4470-8E05-E4210CC1A826}"/>
    <dgm:cxn modelId="{6F77701D-CD76-4CCD-8DB1-27973CA03540}" type="presOf" srcId="{5232AD7E-C1CE-4EA0-B8A1-FD7B7B8AFE3B}" destId="{F217C7BB-6298-42AF-B4FC-E7023DA9CDDC}" srcOrd="0" destOrd="0" presId="urn:microsoft.com/office/officeart/2005/8/layout/orgChart1"/>
    <dgm:cxn modelId="{7E7A201E-FF18-4D56-A3F2-69C812172FD1}" type="presOf" srcId="{D6377DBD-F713-44F4-8D40-38CFEDA00686}" destId="{28AF429C-A53E-4F94-ADD8-F71F8C5B3E9A}" srcOrd="0" destOrd="0" presId="urn:microsoft.com/office/officeart/2005/8/layout/orgChart1"/>
    <dgm:cxn modelId="{C148691F-228F-4C01-AC05-253C0BF04EB7}" type="presOf" srcId="{12BF0AFD-CB28-4AD7-A351-850D2C1CE54B}" destId="{1FC0A95D-FE56-4A5B-A03B-D81401053D71}" srcOrd="0" destOrd="0" presId="urn:microsoft.com/office/officeart/2005/8/layout/orgChart1"/>
    <dgm:cxn modelId="{94B8D71F-2557-403C-AA54-65D2AECF412B}" type="presOf" srcId="{15763643-408E-485C-AE5A-BFAE1F840684}" destId="{3C25DCB7-EE7A-4BED-8F93-E6F03654EDA6}" srcOrd="0" destOrd="0" presId="urn:microsoft.com/office/officeart/2005/8/layout/orgChart1"/>
    <dgm:cxn modelId="{AB30DA21-0B88-4C09-9CDD-BC3969CD7135}" srcId="{9D657760-9371-4F5C-8687-C29C027389A1}" destId="{15763643-408E-485C-AE5A-BFAE1F840684}" srcOrd="5" destOrd="0" parTransId="{F2B4DEFA-BB60-408C-A104-EEC6F143A863}" sibTransId="{596290C9-C7A4-48AE-BCA9-5C18D8ADC984}"/>
    <dgm:cxn modelId="{C2BFF823-E64B-4027-AC6B-B4D9080C8409}" type="presOf" srcId="{D07DFA8D-0D57-4E12-B74B-DB667ECEA922}" destId="{66A0EB7A-40BD-4375-8B58-F3B5BF152B03}" srcOrd="1" destOrd="0" presId="urn:microsoft.com/office/officeart/2005/8/layout/orgChart1"/>
    <dgm:cxn modelId="{2CAF5631-A6AC-4B93-885A-6B2D69B43F6D}" srcId="{9D657760-9371-4F5C-8687-C29C027389A1}" destId="{5FA41286-CCE9-433E-9D54-DDF8231FD6CE}" srcOrd="2" destOrd="0" parTransId="{6700A03C-99B4-4B23-8FD4-1E99409AE321}" sibTransId="{92D6FF0A-9ED2-4B8B-AF30-CD8ABCD8C7D2}"/>
    <dgm:cxn modelId="{219E3939-5C74-418F-B9CA-D9E6D25A42E2}" srcId="{3FC21446-4E86-4DC1-B6CB-756073B2F576}" destId="{9D657760-9371-4F5C-8687-C29C027389A1}" srcOrd="0" destOrd="0" parTransId="{482E06FE-AA70-4B8C-851C-496318A2DA1F}" sibTransId="{CBD66481-9341-4D83-88C4-E9FB7778D83E}"/>
    <dgm:cxn modelId="{1FBC543D-467A-4FCC-A917-F44375A197BC}" type="presOf" srcId="{F2B4DEFA-BB60-408C-A104-EEC6F143A863}" destId="{9045490E-663C-4C9F-A6B0-C422633BD095}" srcOrd="0" destOrd="0" presId="urn:microsoft.com/office/officeart/2005/8/layout/orgChart1"/>
    <dgm:cxn modelId="{6C6D923F-8A34-4CBD-8206-34EF21842BCD}" type="presOf" srcId="{39D06A6D-0ABD-49F3-874E-A242BF99355E}" destId="{5DC22383-8407-419A-A4FB-AECAC16BDBF5}" srcOrd="1" destOrd="0" presId="urn:microsoft.com/office/officeart/2005/8/layout/orgChart1"/>
    <dgm:cxn modelId="{1AE4F041-625A-4532-8343-4439588BEF9B}" type="presOf" srcId="{D07DFA8D-0D57-4E12-B74B-DB667ECEA922}" destId="{8DE99A24-D833-492A-9DB8-6A0FC40B094A}" srcOrd="0" destOrd="0" presId="urn:microsoft.com/office/officeart/2005/8/layout/orgChart1"/>
    <dgm:cxn modelId="{00418946-F94F-44AD-928A-36A512B15A92}" type="presOf" srcId="{51C412B1-9C85-4034-8B25-3A48C2449846}" destId="{14A68242-E6C3-4650-AB8B-8A371A0A91CB}" srcOrd="0" destOrd="0" presId="urn:microsoft.com/office/officeart/2005/8/layout/orgChart1"/>
    <dgm:cxn modelId="{8AB8C54D-43F6-42FA-8AA7-D8F0B4877665}" type="presOf" srcId="{12BF0AFD-CB28-4AD7-A351-850D2C1CE54B}" destId="{509CFAF2-9208-49B1-A27B-1550A611BEA6}" srcOrd="1" destOrd="0" presId="urn:microsoft.com/office/officeart/2005/8/layout/orgChart1"/>
    <dgm:cxn modelId="{06DFA171-3409-4C8C-8DD1-B142CC1E356D}" srcId="{9D657760-9371-4F5C-8687-C29C027389A1}" destId="{D6377DBD-F713-44F4-8D40-38CFEDA00686}" srcOrd="0" destOrd="0" parTransId="{51C412B1-9C85-4034-8B25-3A48C2449846}" sibTransId="{81E8F965-DFC8-4684-97AA-A1DFE678C866}"/>
    <dgm:cxn modelId="{6B95B176-CAFC-456E-80D2-135EA47F26EC}" type="presOf" srcId="{A4C9C5F9-6283-48CC-A7D6-01F82992D096}" destId="{16D5DC28-12E0-424C-9D14-AE6E18C0C5EE}" srcOrd="0" destOrd="0" presId="urn:microsoft.com/office/officeart/2005/8/layout/orgChart1"/>
    <dgm:cxn modelId="{61224959-1AED-47FD-9E5E-1570FA6424C1}" type="presOf" srcId="{6700A03C-99B4-4B23-8FD4-1E99409AE321}" destId="{2450DE61-A49E-4106-9E76-E4CD7ACFD25D}" srcOrd="0" destOrd="0" presId="urn:microsoft.com/office/officeart/2005/8/layout/orgChart1"/>
    <dgm:cxn modelId="{34B11B9D-473A-43F4-8257-07318D158942}" type="presOf" srcId="{5FA41286-CCE9-433E-9D54-DDF8231FD6CE}" destId="{AF143FDF-3B71-4385-AC88-C0A3468EEC11}" srcOrd="1" destOrd="0" presId="urn:microsoft.com/office/officeart/2005/8/layout/orgChart1"/>
    <dgm:cxn modelId="{8969CEA2-94A7-4ED2-ADF3-E95030E3C7E3}" srcId="{9D657760-9371-4F5C-8687-C29C027389A1}" destId="{D07DFA8D-0D57-4E12-B74B-DB667ECEA922}" srcOrd="4" destOrd="0" parTransId="{A4C9C5F9-6283-48CC-A7D6-01F82992D096}" sibTransId="{530F02DE-387E-4EB9-BCE5-A1FE4BFE41FE}"/>
    <dgm:cxn modelId="{46BB39A9-E997-4B91-AD35-4137BF212EEF}" type="presOf" srcId="{9D657760-9371-4F5C-8687-C29C027389A1}" destId="{0477DC67-A450-42DC-B1BF-2B996646ADEF}" srcOrd="1" destOrd="0" presId="urn:microsoft.com/office/officeart/2005/8/layout/orgChart1"/>
    <dgm:cxn modelId="{AC5ACDAD-0122-4568-A19E-E0E781364F0C}" type="presOf" srcId="{D6377DBD-F713-44F4-8D40-38CFEDA00686}" destId="{1E6B8780-5E96-4836-8269-3A69117B5D63}" srcOrd="1" destOrd="0" presId="urn:microsoft.com/office/officeart/2005/8/layout/orgChart1"/>
    <dgm:cxn modelId="{A1816EB2-E604-4BD8-ACDA-92EE5800C112}" type="presOf" srcId="{39D06A6D-0ABD-49F3-874E-A242BF99355E}" destId="{086C47AC-CACD-44FD-950B-FFEC561B9660}" srcOrd="0" destOrd="0" presId="urn:microsoft.com/office/officeart/2005/8/layout/orgChart1"/>
    <dgm:cxn modelId="{DB1EE7B4-BF89-418F-B4F0-4D732BB9589A}" type="presOf" srcId="{34315774-C1F3-4494-883D-64D9B69DECA5}" destId="{39478A50-F89C-40E0-8C93-F4A7E65F0948}" srcOrd="0" destOrd="0" presId="urn:microsoft.com/office/officeart/2005/8/layout/orgChart1"/>
    <dgm:cxn modelId="{9C0854DD-B54C-49DE-8C9E-E5BE9FB68F1B}" srcId="{9D657760-9371-4F5C-8687-C29C027389A1}" destId="{39D06A6D-0ABD-49F3-874E-A242BF99355E}" srcOrd="3" destOrd="0" parTransId="{5232AD7E-C1CE-4EA0-B8A1-FD7B7B8AFE3B}" sibTransId="{4F4A4860-64D3-4A07-AC66-0341A033F62F}"/>
    <dgm:cxn modelId="{BABE31E0-7712-4CCE-A5FE-F4AD360A20A3}" type="presOf" srcId="{5FA41286-CCE9-433E-9D54-DDF8231FD6CE}" destId="{ABCFCD97-4A0F-493A-8553-DA7DBB04D5E7}" srcOrd="0" destOrd="0" presId="urn:microsoft.com/office/officeart/2005/8/layout/orgChart1"/>
    <dgm:cxn modelId="{2C00AFF4-F2D8-4D1D-8017-D439D6D4DE4C}" type="presOf" srcId="{15763643-408E-485C-AE5A-BFAE1F840684}" destId="{571A78A3-CD11-4BF7-A39B-4451B2457384}" srcOrd="1" destOrd="0" presId="urn:microsoft.com/office/officeart/2005/8/layout/orgChart1"/>
    <dgm:cxn modelId="{29D9243E-0538-43CD-84CE-F723661497E1}" type="presParOf" srcId="{8EFF8969-BC08-4CA6-9C0D-C9FDC10CAA5E}" destId="{C4D48F56-4912-4CA4-A06D-D1E5D3FB9368}" srcOrd="0"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9A282D73-2B55-4A33-B992-27A397282AB3}" type="presParOf" srcId="{D44C6E36-895F-4D90-8D09-5AA0BB347AD1}" destId="{14A68242-E6C3-4650-AB8B-8A371A0A91CB}" srcOrd="0" destOrd="0" presId="urn:microsoft.com/office/officeart/2005/8/layout/orgChart1"/>
    <dgm:cxn modelId="{E7F5F304-763D-450A-935C-A264AE57DCD9}" type="presParOf" srcId="{D44C6E36-895F-4D90-8D09-5AA0BB347AD1}" destId="{393F66C7-F8AB-4C0E-B56C-E42D0D365C40}" srcOrd="1" destOrd="0" presId="urn:microsoft.com/office/officeart/2005/8/layout/orgChart1"/>
    <dgm:cxn modelId="{F9268689-F544-4281-9A1D-D6C5D94DCF46}" type="presParOf" srcId="{393F66C7-F8AB-4C0E-B56C-E42D0D365C40}" destId="{E6D35958-80C0-4595-85E9-9C138D8E7BB0}" srcOrd="0" destOrd="0" presId="urn:microsoft.com/office/officeart/2005/8/layout/orgChart1"/>
    <dgm:cxn modelId="{7969C7CE-7160-457D-90EF-D55800CC6D31}" type="presParOf" srcId="{E6D35958-80C0-4595-85E9-9C138D8E7BB0}" destId="{28AF429C-A53E-4F94-ADD8-F71F8C5B3E9A}" srcOrd="0" destOrd="0" presId="urn:microsoft.com/office/officeart/2005/8/layout/orgChart1"/>
    <dgm:cxn modelId="{3052CE5A-2941-4700-9328-176E4A79C681}" type="presParOf" srcId="{E6D35958-80C0-4595-85E9-9C138D8E7BB0}" destId="{1E6B8780-5E96-4836-8269-3A69117B5D63}" srcOrd="1" destOrd="0" presId="urn:microsoft.com/office/officeart/2005/8/layout/orgChart1"/>
    <dgm:cxn modelId="{0E42BA58-AE7E-42B2-8FCD-E044761F93B6}" type="presParOf" srcId="{393F66C7-F8AB-4C0E-B56C-E42D0D365C40}" destId="{F6BD1D6B-E252-4B72-BCE6-36343ECA7072}" srcOrd="1" destOrd="0" presId="urn:microsoft.com/office/officeart/2005/8/layout/orgChart1"/>
    <dgm:cxn modelId="{AC9830CB-F8B4-4F34-82DB-F3163E81D506}" type="presParOf" srcId="{393F66C7-F8AB-4C0E-B56C-E42D0D365C40}" destId="{CF7FD88C-605D-4D47-AAE0-573175FC80C3}" srcOrd="2" destOrd="0" presId="urn:microsoft.com/office/officeart/2005/8/layout/orgChart1"/>
    <dgm:cxn modelId="{BD89438D-7100-4D48-886C-76694E489234}" type="presParOf" srcId="{D44C6E36-895F-4D90-8D09-5AA0BB347AD1}" destId="{39478A50-F89C-40E0-8C93-F4A7E65F0948}" srcOrd="2" destOrd="0" presId="urn:microsoft.com/office/officeart/2005/8/layout/orgChart1"/>
    <dgm:cxn modelId="{0BA6435E-F47D-4E2B-8EEC-FFD44F64AAE7}" type="presParOf" srcId="{D44C6E36-895F-4D90-8D09-5AA0BB347AD1}" destId="{0763A945-C753-4578-AC61-F1E48A6E0BA8}" srcOrd="3" destOrd="0" presId="urn:microsoft.com/office/officeart/2005/8/layout/orgChart1"/>
    <dgm:cxn modelId="{C7929E62-E7D9-49FD-9DA4-8AD291130353}" type="presParOf" srcId="{0763A945-C753-4578-AC61-F1E48A6E0BA8}" destId="{B10931C8-D4A5-4D4B-BBF8-05BCF4F46F58}" srcOrd="0" destOrd="0" presId="urn:microsoft.com/office/officeart/2005/8/layout/orgChart1"/>
    <dgm:cxn modelId="{2286506E-762A-407A-9564-9703673A6996}" type="presParOf" srcId="{B10931C8-D4A5-4D4B-BBF8-05BCF4F46F58}" destId="{1FC0A95D-FE56-4A5B-A03B-D81401053D71}" srcOrd="0" destOrd="0" presId="urn:microsoft.com/office/officeart/2005/8/layout/orgChart1"/>
    <dgm:cxn modelId="{817F5524-A96A-4AEE-84DD-88C27D0A2E26}" type="presParOf" srcId="{B10931C8-D4A5-4D4B-BBF8-05BCF4F46F58}" destId="{509CFAF2-9208-49B1-A27B-1550A611BEA6}" srcOrd="1" destOrd="0" presId="urn:microsoft.com/office/officeart/2005/8/layout/orgChart1"/>
    <dgm:cxn modelId="{225300FE-6B42-4E42-BA53-B43BB4C4F0FC}" type="presParOf" srcId="{0763A945-C753-4578-AC61-F1E48A6E0BA8}" destId="{CA08213D-1CF8-497A-8C2B-5F8AC8648C93}" srcOrd="1" destOrd="0" presId="urn:microsoft.com/office/officeart/2005/8/layout/orgChart1"/>
    <dgm:cxn modelId="{20C5ECD9-C061-461C-8328-4FF7A84FD5CF}" type="presParOf" srcId="{0763A945-C753-4578-AC61-F1E48A6E0BA8}" destId="{81927282-FC9F-4CE9-99DB-165CA1A0894A}" srcOrd="2" destOrd="0" presId="urn:microsoft.com/office/officeart/2005/8/layout/orgChart1"/>
    <dgm:cxn modelId="{B01A84D2-DA8B-4B48-914E-47FCD93DB236}" type="presParOf" srcId="{D44C6E36-895F-4D90-8D09-5AA0BB347AD1}" destId="{2450DE61-A49E-4106-9E76-E4CD7ACFD25D}" srcOrd="4" destOrd="0" presId="urn:microsoft.com/office/officeart/2005/8/layout/orgChart1"/>
    <dgm:cxn modelId="{F633D81E-14E9-4F3E-9AA9-59A474BAF835}" type="presParOf" srcId="{D44C6E36-895F-4D90-8D09-5AA0BB347AD1}" destId="{63ED3D37-BEDD-493F-9E1E-77BF9948C70E}" srcOrd="5" destOrd="0" presId="urn:microsoft.com/office/officeart/2005/8/layout/orgChart1"/>
    <dgm:cxn modelId="{EFDDE20D-2EA1-43E9-8B7F-EAFC05661F51}" type="presParOf" srcId="{63ED3D37-BEDD-493F-9E1E-77BF9948C70E}" destId="{90E88B07-54AD-402B-AAE8-3F5DB28DC7F6}" srcOrd="0" destOrd="0" presId="urn:microsoft.com/office/officeart/2005/8/layout/orgChart1"/>
    <dgm:cxn modelId="{A5CF6F1C-01DF-4231-8EBA-CBF2E38456EF}" type="presParOf" srcId="{90E88B07-54AD-402B-AAE8-3F5DB28DC7F6}" destId="{ABCFCD97-4A0F-493A-8553-DA7DBB04D5E7}" srcOrd="0" destOrd="0" presId="urn:microsoft.com/office/officeart/2005/8/layout/orgChart1"/>
    <dgm:cxn modelId="{8C56A4BF-6904-4AF6-AFF8-AA056BE64ED9}" type="presParOf" srcId="{90E88B07-54AD-402B-AAE8-3F5DB28DC7F6}" destId="{AF143FDF-3B71-4385-AC88-C0A3468EEC11}" srcOrd="1" destOrd="0" presId="urn:microsoft.com/office/officeart/2005/8/layout/orgChart1"/>
    <dgm:cxn modelId="{6ED71B2B-2B17-4308-AF00-898BAD110507}" type="presParOf" srcId="{63ED3D37-BEDD-493F-9E1E-77BF9948C70E}" destId="{9257A4C3-0245-460B-85BD-BED0B6CDAEC7}" srcOrd="1" destOrd="0" presId="urn:microsoft.com/office/officeart/2005/8/layout/orgChart1"/>
    <dgm:cxn modelId="{167F17A4-98DD-4843-B53F-B64EEE04837E}" type="presParOf" srcId="{63ED3D37-BEDD-493F-9E1E-77BF9948C70E}" destId="{FB866443-771D-415E-A574-FD5F9692B066}" srcOrd="2" destOrd="0" presId="urn:microsoft.com/office/officeart/2005/8/layout/orgChart1"/>
    <dgm:cxn modelId="{502FA15B-28D9-4397-A32C-D159AD11B988}" type="presParOf" srcId="{D44C6E36-895F-4D90-8D09-5AA0BB347AD1}" destId="{F217C7BB-6298-42AF-B4FC-E7023DA9CDDC}" srcOrd="6" destOrd="0" presId="urn:microsoft.com/office/officeart/2005/8/layout/orgChart1"/>
    <dgm:cxn modelId="{DBE22388-8254-4559-ADFF-B83A5C8CADE8}" type="presParOf" srcId="{D44C6E36-895F-4D90-8D09-5AA0BB347AD1}" destId="{17CB5A01-06E8-4AAF-B8F7-8463BF883C3F}" srcOrd="7" destOrd="0" presId="urn:microsoft.com/office/officeart/2005/8/layout/orgChart1"/>
    <dgm:cxn modelId="{419BADD9-5A70-4932-9778-0E86005C59B1}" type="presParOf" srcId="{17CB5A01-06E8-4AAF-B8F7-8463BF883C3F}" destId="{10B2EAEB-3009-49B6-874D-0ADAE89B5639}" srcOrd="0" destOrd="0" presId="urn:microsoft.com/office/officeart/2005/8/layout/orgChart1"/>
    <dgm:cxn modelId="{24B0B13E-B198-451B-B60A-5653AA7F8797}" type="presParOf" srcId="{10B2EAEB-3009-49B6-874D-0ADAE89B5639}" destId="{086C47AC-CACD-44FD-950B-FFEC561B9660}" srcOrd="0" destOrd="0" presId="urn:microsoft.com/office/officeart/2005/8/layout/orgChart1"/>
    <dgm:cxn modelId="{5D324FEA-E067-48AE-BA7E-E89C7120F39E}" type="presParOf" srcId="{10B2EAEB-3009-49B6-874D-0ADAE89B5639}" destId="{5DC22383-8407-419A-A4FB-AECAC16BDBF5}" srcOrd="1" destOrd="0" presId="urn:microsoft.com/office/officeart/2005/8/layout/orgChart1"/>
    <dgm:cxn modelId="{6D08AA2D-AB20-47E6-A4F8-8CEE03F0558D}" type="presParOf" srcId="{17CB5A01-06E8-4AAF-B8F7-8463BF883C3F}" destId="{ED1DBD5A-FB9E-48EF-8F5C-AEB3035CF41D}" srcOrd="1" destOrd="0" presId="urn:microsoft.com/office/officeart/2005/8/layout/orgChart1"/>
    <dgm:cxn modelId="{19747F98-FC96-443F-837F-9CF50A137581}" type="presParOf" srcId="{17CB5A01-06E8-4AAF-B8F7-8463BF883C3F}" destId="{F47DD75D-7630-44C7-96DD-9C50457120A9}" srcOrd="2" destOrd="0" presId="urn:microsoft.com/office/officeart/2005/8/layout/orgChart1"/>
    <dgm:cxn modelId="{D7896ABA-1E12-4F23-BFB5-7F05F52F8224}" type="presParOf" srcId="{D44C6E36-895F-4D90-8D09-5AA0BB347AD1}" destId="{16D5DC28-12E0-424C-9D14-AE6E18C0C5EE}" srcOrd="8" destOrd="0" presId="urn:microsoft.com/office/officeart/2005/8/layout/orgChart1"/>
    <dgm:cxn modelId="{F1951FCD-432B-410C-A2FF-71181C9F8D0B}" type="presParOf" srcId="{D44C6E36-895F-4D90-8D09-5AA0BB347AD1}" destId="{D72E052F-4BD7-4826-92B2-0BA15279C7C9}" srcOrd="9" destOrd="0" presId="urn:microsoft.com/office/officeart/2005/8/layout/orgChart1"/>
    <dgm:cxn modelId="{230D5BA2-4ADA-43AB-886E-96BD41ECBFAD}" type="presParOf" srcId="{D72E052F-4BD7-4826-92B2-0BA15279C7C9}" destId="{3510DB8C-8FB0-4A5C-88BE-115E8F83E572}" srcOrd="0" destOrd="0" presId="urn:microsoft.com/office/officeart/2005/8/layout/orgChart1"/>
    <dgm:cxn modelId="{08CEFFA3-0FCF-42CC-AF03-6CAA0E075B2D}" type="presParOf" srcId="{3510DB8C-8FB0-4A5C-88BE-115E8F83E572}" destId="{8DE99A24-D833-492A-9DB8-6A0FC40B094A}" srcOrd="0" destOrd="0" presId="urn:microsoft.com/office/officeart/2005/8/layout/orgChart1"/>
    <dgm:cxn modelId="{5D387F89-0DCC-4FA5-88FD-A5F4B156674A}" type="presParOf" srcId="{3510DB8C-8FB0-4A5C-88BE-115E8F83E572}" destId="{66A0EB7A-40BD-4375-8B58-F3B5BF152B03}" srcOrd="1" destOrd="0" presId="urn:microsoft.com/office/officeart/2005/8/layout/orgChart1"/>
    <dgm:cxn modelId="{9BDFA029-EB35-41A2-9948-B0FBE12771C4}" type="presParOf" srcId="{D72E052F-4BD7-4826-92B2-0BA15279C7C9}" destId="{6C7DF544-6A99-4B02-BABF-7033E6297D9C}" srcOrd="1" destOrd="0" presId="urn:microsoft.com/office/officeart/2005/8/layout/orgChart1"/>
    <dgm:cxn modelId="{C3FF7F89-A529-448E-B89C-1A81B36EE0E3}" type="presParOf" srcId="{D72E052F-4BD7-4826-92B2-0BA15279C7C9}" destId="{4E48494B-85BE-4A17-A594-E18DD0E085E3}" srcOrd="2" destOrd="0" presId="urn:microsoft.com/office/officeart/2005/8/layout/orgChart1"/>
    <dgm:cxn modelId="{EE224E7C-9504-4D0D-B500-950F0EC37E72}" type="presParOf" srcId="{D44C6E36-895F-4D90-8D09-5AA0BB347AD1}" destId="{9045490E-663C-4C9F-A6B0-C422633BD095}" srcOrd="10" destOrd="0" presId="urn:microsoft.com/office/officeart/2005/8/layout/orgChart1"/>
    <dgm:cxn modelId="{9464A187-0500-4F70-93B5-88E9A1313134}" type="presParOf" srcId="{D44C6E36-895F-4D90-8D09-5AA0BB347AD1}" destId="{3BFF7AAA-C5ED-4DDB-B592-090B4AB5006D}" srcOrd="11" destOrd="0" presId="urn:microsoft.com/office/officeart/2005/8/layout/orgChart1"/>
    <dgm:cxn modelId="{738A2AA4-15A2-4D87-8398-FF8CA14A8BFF}" type="presParOf" srcId="{3BFF7AAA-C5ED-4DDB-B592-090B4AB5006D}" destId="{52D00652-9694-4514-98CB-C7601F4B1640}" srcOrd="0" destOrd="0" presId="urn:microsoft.com/office/officeart/2005/8/layout/orgChart1"/>
    <dgm:cxn modelId="{07598472-D7B4-4E70-A2CF-7FD8D52A8186}" type="presParOf" srcId="{52D00652-9694-4514-98CB-C7601F4B1640}" destId="{3C25DCB7-EE7A-4BED-8F93-E6F03654EDA6}" srcOrd="0" destOrd="0" presId="urn:microsoft.com/office/officeart/2005/8/layout/orgChart1"/>
    <dgm:cxn modelId="{9DEC5BE1-73C8-4C79-B960-94BA99078415}" type="presParOf" srcId="{52D00652-9694-4514-98CB-C7601F4B1640}" destId="{571A78A3-CD11-4BF7-A39B-4451B2457384}" srcOrd="1" destOrd="0" presId="urn:microsoft.com/office/officeart/2005/8/layout/orgChart1"/>
    <dgm:cxn modelId="{FFE38C9B-5795-414E-AD17-999BFEE504D6}" type="presParOf" srcId="{3BFF7AAA-C5ED-4DDB-B592-090B4AB5006D}" destId="{B0CBE717-8CA7-4510-B785-CD75277CDC00}" srcOrd="1" destOrd="0" presId="urn:microsoft.com/office/officeart/2005/8/layout/orgChart1"/>
    <dgm:cxn modelId="{987FAA3C-6878-417F-BC9B-B30B20EF5140}" type="presParOf" srcId="{3BFF7AAA-C5ED-4DDB-B592-090B4AB5006D}" destId="{F1FDDEE1-92E3-4230-83B5-6FEE9BC228AC}"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C21446-4E86-4DC1-B6CB-756073B2F5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657760-9371-4F5C-8687-C29C027389A1}">
      <dgm:prSet phldrT="[Text]"/>
      <dgm:spPr>
        <a:ln>
          <a:solidFill>
            <a:schemeClr val="tx1"/>
          </a:solidFill>
        </a:ln>
      </dgm:spPr>
      <dgm:t>
        <a:bodyPr/>
        <a:lstStyle/>
        <a:p>
          <a:r>
            <a:rPr lang="en-US" dirty="0">
              <a:solidFill>
                <a:schemeClr val="tx1"/>
              </a:solidFill>
            </a:rPr>
            <a:t>Weekly Worship and Prayer Services</a:t>
          </a:r>
        </a:p>
      </dgm:t>
    </dgm:pt>
    <dgm:pt modelId="{482E06FE-AA70-4B8C-851C-496318A2DA1F}" type="parTrans" cxnId="{219E3939-5C74-418F-B9CA-D9E6D25A42E2}">
      <dgm:prSet/>
      <dgm:spPr/>
      <dgm:t>
        <a:bodyPr/>
        <a:lstStyle/>
        <a:p>
          <a:endParaRPr lang="en-US"/>
        </a:p>
      </dgm:t>
    </dgm:pt>
    <dgm:pt modelId="{CBD66481-9341-4D83-88C4-E9FB7778D83E}" type="sibTrans" cxnId="{219E3939-5C74-418F-B9CA-D9E6D25A42E2}">
      <dgm:prSet/>
      <dgm:spPr/>
      <dgm:t>
        <a:bodyPr/>
        <a:lstStyle/>
        <a:p>
          <a:endParaRPr lang="en-US"/>
        </a:p>
      </dgm:t>
    </dgm:pt>
    <dgm:pt modelId="{12BF0AFD-CB28-4AD7-A351-850D2C1CE54B}">
      <dgm:prSet phldrT="[Text]"/>
      <dgm:spPr>
        <a:ln>
          <a:solidFill>
            <a:schemeClr val="tx1"/>
          </a:solidFill>
        </a:ln>
      </dgm:spPr>
      <dgm:t>
        <a:bodyPr/>
        <a:lstStyle/>
        <a:p>
          <a:r>
            <a:rPr lang="en-US" dirty="0">
              <a:solidFill>
                <a:schemeClr val="tx1"/>
              </a:solidFill>
            </a:rPr>
            <a:t>Nursery</a:t>
          </a:r>
        </a:p>
      </dgm:t>
    </dgm:pt>
    <dgm:pt modelId="{272806E6-3CA2-4470-8E05-E4210CC1A826}" type="sibTrans" cxnId="{F735D504-00EA-42F2-900F-AC81B5ACD614}">
      <dgm:prSet/>
      <dgm:spPr/>
      <dgm:t>
        <a:bodyPr/>
        <a:lstStyle/>
        <a:p>
          <a:endParaRPr lang="en-US"/>
        </a:p>
      </dgm:t>
    </dgm:pt>
    <dgm:pt modelId="{34315774-C1F3-4494-883D-64D9B69DECA5}" type="parTrans" cxnId="{F735D504-00EA-42F2-900F-AC81B5ACD614}">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721E641E-CFF8-46B4-AE60-59D4361AA255}">
      <dgm:prSet phldrT="[Text]"/>
      <dgm:spPr>
        <a:ln>
          <a:solidFill>
            <a:schemeClr val="tx1"/>
          </a:solidFill>
        </a:ln>
      </dgm:spPr>
      <dgm:t>
        <a:bodyPr/>
        <a:lstStyle/>
        <a:p>
          <a:r>
            <a:rPr lang="en-US" dirty="0">
              <a:solidFill>
                <a:schemeClr val="tx1"/>
              </a:solidFill>
            </a:rPr>
            <a:t>Music Team</a:t>
          </a:r>
        </a:p>
      </dgm:t>
    </dgm:pt>
    <dgm:pt modelId="{17804250-62D3-432A-8387-3539E131D98C}" type="parTrans" cxnId="{467A469F-361C-4C64-8FE2-140E50747671}">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9BDD4187-A1A1-46A1-8A71-3A649A0172AA}" type="sibTrans" cxnId="{467A469F-361C-4C64-8FE2-140E50747671}">
      <dgm:prSet/>
      <dgm:spPr/>
      <dgm:t>
        <a:bodyPr/>
        <a:lstStyle/>
        <a:p>
          <a:endParaRPr lang="en-US"/>
        </a:p>
      </dgm:t>
    </dgm:pt>
    <dgm:pt modelId="{F3F307FE-8E60-4D3A-9DFA-AAB20CA386F2}">
      <dgm:prSet phldrT="[Text]"/>
      <dgm:spPr>
        <a:ln>
          <a:solidFill>
            <a:schemeClr val="tx1"/>
          </a:solidFill>
        </a:ln>
      </dgm:spPr>
      <dgm:t>
        <a:bodyPr/>
        <a:lstStyle/>
        <a:p>
          <a:r>
            <a:rPr lang="en-US" dirty="0">
              <a:solidFill>
                <a:schemeClr val="tx1"/>
              </a:solidFill>
            </a:rPr>
            <a:t>Audio / Visual</a:t>
          </a:r>
        </a:p>
      </dgm:t>
    </dgm:pt>
    <dgm:pt modelId="{2715E4B0-0128-4E0E-A683-5E7620CBE239}" type="parTrans" cxnId="{BD718BF4-23E4-492E-A4A4-AD5186088031}">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F4E28F0E-DE24-42C9-BF71-426AFFEC7D66}" type="sibTrans" cxnId="{BD718BF4-23E4-492E-A4A4-AD5186088031}">
      <dgm:prSet/>
      <dgm:spPr/>
      <dgm:t>
        <a:bodyPr/>
        <a:lstStyle/>
        <a:p>
          <a:endParaRPr lang="en-US"/>
        </a:p>
      </dgm:t>
    </dgm:pt>
    <dgm:pt modelId="{1AF407CE-AF42-46F2-9668-7EE9493B61C4}">
      <dgm:prSet phldrT="[Text]"/>
      <dgm:spPr>
        <a:ln>
          <a:solidFill>
            <a:schemeClr val="tx1"/>
          </a:solidFill>
        </a:ln>
      </dgm:spPr>
      <dgm:t>
        <a:bodyPr/>
        <a:lstStyle/>
        <a:p>
          <a:r>
            <a:rPr lang="en-US" dirty="0">
              <a:solidFill>
                <a:schemeClr val="tx1"/>
              </a:solidFill>
            </a:rPr>
            <a:t>Greeters</a:t>
          </a:r>
        </a:p>
      </dgm:t>
    </dgm:pt>
    <dgm:pt modelId="{7DA22C67-5CDA-43B7-97B3-7F8AC733AB73}" type="parTrans" cxnId="{64464A2B-11F3-46CC-8D12-0712B5B816EE}">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08754AD-8E5F-4930-8E66-C68DDE521FA5}" type="sibTrans" cxnId="{64464A2B-11F3-46CC-8D12-0712B5B816EE}">
      <dgm:prSet/>
      <dgm:spPr/>
      <dgm:t>
        <a:bodyPr/>
        <a:lstStyle/>
        <a:p>
          <a:endParaRPr lang="en-US"/>
        </a:p>
      </dgm:t>
    </dgm:pt>
    <dgm:pt modelId="{886A4A4D-CADE-4F5B-ACE0-882DCBFC175C}">
      <dgm:prSet phldrT="[Text]"/>
      <dgm:spPr>
        <a:ln>
          <a:solidFill>
            <a:schemeClr val="tx1"/>
          </a:solidFill>
        </a:ln>
      </dgm:spPr>
      <dgm:t>
        <a:bodyPr/>
        <a:lstStyle/>
        <a:p>
          <a:r>
            <a:rPr lang="en-US" dirty="0">
              <a:solidFill>
                <a:schemeClr val="tx1"/>
              </a:solidFill>
            </a:rPr>
            <a:t>Sunday AM </a:t>
          </a:r>
          <a:br>
            <a:rPr lang="en-US" dirty="0">
              <a:solidFill>
                <a:schemeClr val="tx1"/>
              </a:solidFill>
            </a:rPr>
          </a:br>
          <a:r>
            <a:rPr lang="en-US" dirty="0">
              <a:solidFill>
                <a:schemeClr val="tx1"/>
              </a:solidFill>
            </a:rPr>
            <a:t>Coffee Shop</a:t>
          </a:r>
        </a:p>
      </dgm:t>
    </dgm:pt>
    <dgm:pt modelId="{56D764BF-97B5-42D4-B1A7-5B60331726D4}" type="parTrans" cxnId="{6A7E88AE-3259-42ED-9D7D-7BB750755CC2}">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8C57BF08-42E3-4309-B764-5AFCA1B0B58D}" type="sibTrans" cxnId="{6A7E88AE-3259-42ED-9D7D-7BB750755CC2}">
      <dgm:prSet/>
      <dgm:spPr/>
      <dgm:t>
        <a:bodyPr/>
        <a:lstStyle/>
        <a:p>
          <a:endParaRPr lang="en-US"/>
        </a:p>
      </dgm:t>
    </dgm:pt>
    <dgm:pt modelId="{6BF0A2D0-98A4-445F-816B-52D041C4D41A}">
      <dgm:prSet phldrT="[Text]"/>
      <dgm:spPr>
        <a:ln>
          <a:solidFill>
            <a:schemeClr val="tx1"/>
          </a:solidFill>
        </a:ln>
      </dgm:spPr>
      <dgm:t>
        <a:bodyPr/>
        <a:lstStyle/>
        <a:p>
          <a:r>
            <a:rPr lang="en-US" dirty="0">
              <a:solidFill>
                <a:schemeClr val="tx1"/>
              </a:solidFill>
            </a:rPr>
            <a:t>Sunday PM Worship</a:t>
          </a:r>
        </a:p>
      </dgm:t>
    </dgm:pt>
    <dgm:pt modelId="{F7197D17-EDDF-4E56-BC7D-4AEBBC135FEC}" type="parTrans" cxnId="{1CEBF67E-1526-46CC-9BA4-D0E425D48E5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58FF451-CF4C-4A39-8113-2B87A7676789}" type="sibTrans" cxnId="{1CEBF67E-1526-46CC-9BA4-D0E425D48E50}">
      <dgm:prSet/>
      <dgm:spPr/>
      <dgm:t>
        <a:bodyPr/>
        <a:lstStyle/>
        <a:p>
          <a:endParaRPr lang="en-US"/>
        </a:p>
      </dgm:t>
    </dgm:pt>
    <dgm:pt modelId="{10041189-D703-4448-AEB1-F0DC1F664664}">
      <dgm:prSet phldrT="[Text]"/>
      <dgm:spPr>
        <a:ln>
          <a:solidFill>
            <a:schemeClr val="tx1"/>
          </a:solidFill>
        </a:ln>
      </dgm:spPr>
      <dgm:t>
        <a:bodyPr/>
        <a:lstStyle/>
        <a:p>
          <a:r>
            <a:rPr lang="en-US" dirty="0">
              <a:solidFill>
                <a:schemeClr val="tx1"/>
              </a:solidFill>
            </a:rPr>
            <a:t>Music</a:t>
          </a:r>
        </a:p>
      </dgm:t>
    </dgm:pt>
    <dgm:pt modelId="{A6953E4D-3B09-4AF1-9EF1-41DA6F18B059}" type="parTrans" cxnId="{AA448ADD-5E27-43A5-A829-7A608212E60B}">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0718200D-69E6-46FC-B632-513C27553A55}" type="sibTrans" cxnId="{AA448ADD-5E27-43A5-A829-7A608212E60B}">
      <dgm:prSet/>
      <dgm:spPr/>
      <dgm:t>
        <a:bodyPr/>
        <a:lstStyle/>
        <a:p>
          <a:endParaRPr lang="en-US"/>
        </a:p>
      </dgm:t>
    </dgm:pt>
    <dgm:pt modelId="{309FD495-6136-4B56-ACE3-4C959EF85AAD}">
      <dgm:prSet phldrT="[Text]"/>
      <dgm:spPr>
        <a:ln>
          <a:solidFill>
            <a:schemeClr val="tx1"/>
          </a:solidFill>
        </a:ln>
      </dgm:spPr>
      <dgm:t>
        <a:bodyPr/>
        <a:lstStyle/>
        <a:p>
          <a:r>
            <a:rPr lang="en-US" dirty="0">
              <a:solidFill>
                <a:schemeClr val="tx1"/>
              </a:solidFill>
            </a:rPr>
            <a:t>Sunday Evening Youth</a:t>
          </a:r>
        </a:p>
      </dgm:t>
    </dgm:pt>
    <dgm:pt modelId="{3BB800E2-3941-4AD6-BA80-632274C6322C}" type="parTrans" cxnId="{C665C8E0-688B-4DD5-89CD-05694F21BA9E}">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D22A34D0-9C0F-4ADA-82A0-3ECF2BDE1507}" type="sibTrans" cxnId="{C665C8E0-688B-4DD5-89CD-05694F21BA9E}">
      <dgm:prSet/>
      <dgm:spPr/>
      <dgm:t>
        <a:bodyPr/>
        <a:lstStyle/>
        <a:p>
          <a:endParaRPr lang="en-US"/>
        </a:p>
      </dgm:t>
    </dgm:pt>
    <dgm:pt modelId="{2890EFF9-9D89-4CA1-BC2F-7EFC312EBE39}">
      <dgm:prSet phldrT="[Text]"/>
      <dgm:spPr>
        <a:ln>
          <a:solidFill>
            <a:schemeClr val="tx1"/>
          </a:solidFill>
        </a:ln>
      </dgm:spPr>
      <dgm:t>
        <a:bodyPr/>
        <a:lstStyle/>
        <a:p>
          <a:r>
            <a:rPr lang="en-US" dirty="0">
              <a:solidFill>
                <a:schemeClr val="tx1"/>
              </a:solidFill>
            </a:rPr>
            <a:t>Sunday Evening Children</a:t>
          </a:r>
        </a:p>
      </dgm:t>
    </dgm:pt>
    <dgm:pt modelId="{74502784-5728-495A-9635-6827F47E4E41}" type="parTrans" cxnId="{47546E21-2031-4140-8686-9399BDE9B33A}">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6A8F012-1D27-493B-B84F-010BA8F29E23}" type="sibTrans" cxnId="{47546E21-2031-4140-8686-9399BDE9B33A}">
      <dgm:prSet/>
      <dgm:spPr/>
      <dgm:t>
        <a:bodyPr/>
        <a:lstStyle/>
        <a:p>
          <a:endParaRPr lang="en-US"/>
        </a:p>
      </dgm:t>
    </dgm:pt>
    <dgm:pt modelId="{351AA7E9-F4FC-4DE4-B700-FADC84542401}">
      <dgm:prSet phldrT="[Text]"/>
      <dgm:spPr>
        <a:ln>
          <a:solidFill>
            <a:schemeClr val="tx1"/>
          </a:solidFill>
        </a:ln>
      </dgm:spPr>
      <dgm:t>
        <a:bodyPr/>
        <a:lstStyle/>
        <a:p>
          <a:r>
            <a:rPr lang="en-US" dirty="0">
              <a:solidFill>
                <a:schemeClr val="tx1"/>
              </a:solidFill>
            </a:rPr>
            <a:t>Wednesday Evening Prayer</a:t>
          </a:r>
        </a:p>
      </dgm:t>
    </dgm:pt>
    <dgm:pt modelId="{1B0B49FD-230A-4827-B2D3-E044685AD7D3}" type="parTrans" cxnId="{0BF4339A-E557-4EA3-BB0B-6B121E6147E0}">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66E2F99D-8FD3-4F0D-A976-31B40934E08A}" type="sibTrans" cxnId="{0BF4339A-E557-4EA3-BB0B-6B121E6147E0}">
      <dgm:prSet/>
      <dgm:spPr/>
      <dgm:t>
        <a:bodyPr/>
        <a:lstStyle/>
        <a:p>
          <a:endParaRPr lang="en-US"/>
        </a:p>
      </dgm:t>
    </dgm:pt>
    <dgm:pt modelId="{A48C85E1-CF42-4EF2-BFDA-6881AE14F5AE}">
      <dgm:prSet phldrT="[Text]"/>
      <dgm:spPr>
        <a:ln>
          <a:solidFill>
            <a:schemeClr val="tx1"/>
          </a:solidFill>
        </a:ln>
      </dgm:spPr>
      <dgm:t>
        <a:bodyPr/>
        <a:lstStyle/>
        <a:p>
          <a:r>
            <a:rPr lang="en-US" dirty="0">
              <a:solidFill>
                <a:schemeClr val="tx1"/>
              </a:solidFill>
            </a:rPr>
            <a:t>Children’s Ministries</a:t>
          </a:r>
        </a:p>
      </dgm:t>
    </dgm:pt>
    <dgm:pt modelId="{FBEFCF8C-5C02-4B0D-93EB-72BD26A0F17E}" type="parTrans" cxnId="{4CEE6110-22F2-4B37-9133-236B2C697A6F}">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D4AAE915-E938-4D81-A669-815264B09918}" type="sibTrans" cxnId="{4CEE6110-22F2-4B37-9133-236B2C697A6F}">
      <dgm:prSet/>
      <dgm:spPr/>
      <dgm:t>
        <a:bodyPr/>
        <a:lstStyle/>
        <a:p>
          <a:endParaRPr lang="en-US"/>
        </a:p>
      </dgm:t>
    </dgm:pt>
    <dgm:pt modelId="{95879776-9756-413C-943F-687B367741E2}">
      <dgm:prSet phldrT="[Text]"/>
      <dgm:spPr>
        <a:ln>
          <a:solidFill>
            <a:schemeClr val="tx1"/>
          </a:solidFill>
        </a:ln>
      </dgm:spPr>
      <dgm:t>
        <a:bodyPr/>
        <a:lstStyle/>
        <a:p>
          <a:r>
            <a:rPr lang="en-US" dirty="0">
              <a:solidFill>
                <a:schemeClr val="tx1"/>
              </a:solidFill>
            </a:rPr>
            <a:t>Youth Ministry</a:t>
          </a:r>
        </a:p>
      </dgm:t>
    </dgm:pt>
    <dgm:pt modelId="{2B262610-2435-4F63-9283-7EFD2D3EBFBA}" type="parTrans" cxnId="{9D0CAAC6-B547-4ABC-91A5-1BFC99222FB6}">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5FAA5A83-21CA-4D3B-AA80-557DED2AA48C}" type="sibTrans" cxnId="{9D0CAAC6-B547-4ABC-91A5-1BFC99222FB6}">
      <dgm:prSet/>
      <dgm:spPr/>
      <dgm:t>
        <a:bodyPr/>
        <a:lstStyle/>
        <a:p>
          <a:endParaRPr lang="en-US"/>
        </a:p>
      </dgm:t>
    </dgm:pt>
    <dgm:pt modelId="{D4B43E18-84F5-4F81-9049-68630A977861}">
      <dgm:prSet phldrT="[Text]"/>
      <dgm:spPr>
        <a:ln>
          <a:solidFill>
            <a:schemeClr val="tx1"/>
          </a:solidFill>
        </a:ln>
      </dgm:spPr>
      <dgm:t>
        <a:bodyPr/>
        <a:lstStyle/>
        <a:p>
          <a:r>
            <a:rPr lang="en-US" dirty="0">
              <a:solidFill>
                <a:schemeClr val="tx1"/>
              </a:solidFill>
            </a:rPr>
            <a:t>1</a:t>
          </a:r>
          <a:r>
            <a:rPr lang="en-US" baseline="30000" dirty="0">
              <a:solidFill>
                <a:schemeClr val="tx1"/>
              </a:solidFill>
            </a:rPr>
            <a:t>st</a:t>
          </a:r>
          <a:r>
            <a:rPr lang="en-US" dirty="0">
              <a:solidFill>
                <a:schemeClr val="tx1"/>
              </a:solidFill>
            </a:rPr>
            <a:t> Wednesday Fellowship Meals</a:t>
          </a:r>
        </a:p>
      </dgm:t>
    </dgm:pt>
    <dgm:pt modelId="{18210010-3336-45D7-975F-51583D1338B0}" type="parTrans" cxnId="{243B19CF-754F-4397-A312-B95DA6DD831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B2947092-7AF3-47E9-B45C-32BE419B8F26}" type="sibTrans" cxnId="{243B19CF-754F-4397-A312-B95DA6DD8313}">
      <dgm:prSet/>
      <dgm:spPr/>
      <dgm:t>
        <a:bodyPr/>
        <a:lstStyle/>
        <a:p>
          <a:endParaRPr lang="en-US"/>
        </a:p>
      </dgm:t>
    </dgm:pt>
    <dgm:pt modelId="{4A3C01D2-C1B3-4D9D-8C81-CC5DBB47A929}">
      <dgm:prSet phldrT="[Text]"/>
      <dgm:spPr>
        <a:ln>
          <a:solidFill>
            <a:schemeClr val="tx1"/>
          </a:solidFill>
        </a:ln>
      </dgm:spPr>
      <dgm:t>
        <a:bodyPr/>
        <a:lstStyle/>
        <a:p>
          <a:r>
            <a:rPr lang="en-US" dirty="0">
              <a:solidFill>
                <a:schemeClr val="tx1"/>
              </a:solidFill>
            </a:rPr>
            <a:t>Lord’s Supper</a:t>
          </a:r>
        </a:p>
      </dgm:t>
    </dgm:pt>
    <dgm:pt modelId="{086DF909-06C8-4D8E-ADF1-0B7A9C962D2B}" type="parTrans" cxnId="{C495DBE0-AF1D-43B9-AA02-86772C45EFAD}">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47C8020B-F34A-4939-9443-A0DC7AD4F32F}" type="sibTrans" cxnId="{C495DBE0-AF1D-43B9-AA02-86772C45EFAD}">
      <dgm:prSet/>
      <dgm:spPr/>
      <dgm:t>
        <a:bodyPr/>
        <a:lstStyle/>
        <a:p>
          <a:endParaRPr lang="en-US"/>
        </a:p>
      </dgm:t>
    </dgm:pt>
    <dgm:pt modelId="{24C6B2AB-22CD-482F-9F78-900FD3A9696C}">
      <dgm:prSet phldrT="[Text]"/>
      <dgm:spPr>
        <a:ln>
          <a:solidFill>
            <a:schemeClr val="tx1"/>
          </a:solidFill>
        </a:ln>
      </dgm:spPr>
      <dgm:t>
        <a:bodyPr/>
        <a:lstStyle/>
        <a:p>
          <a:r>
            <a:rPr lang="en-US" dirty="0">
              <a:solidFill>
                <a:schemeClr val="tx1"/>
              </a:solidFill>
            </a:rPr>
            <a:t>Sunday AM Worship</a:t>
          </a:r>
        </a:p>
      </dgm:t>
    </dgm:pt>
    <dgm:pt modelId="{1E96FB25-AAE9-42D0-92DB-2C8C8C9355FE}" type="parTrans" cxnId="{56A9B07C-7F0F-498B-A95E-33423245AF43}">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2170C770-BC2A-41A9-BBB6-08D4FC06059D}" type="sibTrans" cxnId="{56A9B07C-7F0F-498B-A95E-33423245AF43}">
      <dgm:prSet/>
      <dgm:spPr/>
      <dgm:t>
        <a:bodyPr/>
        <a:lstStyle/>
        <a:p>
          <a:endParaRPr lang="en-US"/>
        </a:p>
      </dgm:t>
    </dgm:pt>
    <dgm:pt modelId="{0DB8499E-C84B-4FE7-AB67-8769AA47818B}">
      <dgm:prSet phldrT="[Text]"/>
      <dgm:spPr>
        <a:ln>
          <a:solidFill>
            <a:schemeClr val="tx1"/>
          </a:solidFill>
        </a:ln>
      </dgm:spPr>
      <dgm:t>
        <a:bodyPr/>
        <a:lstStyle/>
        <a:p>
          <a:r>
            <a:rPr lang="en-US" dirty="0">
              <a:solidFill>
                <a:schemeClr val="tx1"/>
              </a:solidFill>
            </a:rPr>
            <a:t>Baptism</a:t>
          </a:r>
        </a:p>
      </dgm:t>
    </dgm:pt>
    <dgm:pt modelId="{0FBF22D4-E634-4CF8-977C-36B341E864BE}" type="parTrans" cxnId="{85504D4F-A095-4670-B88F-3CAC85957F19}">
      <dgm:prSet>
        <dgm:style>
          <a:lnRef idx="1">
            <a:schemeClr val="dk1"/>
          </a:lnRef>
          <a:fillRef idx="0">
            <a:schemeClr val="dk1"/>
          </a:fillRef>
          <a:effectRef idx="0">
            <a:schemeClr val="dk1"/>
          </a:effectRef>
          <a:fontRef idx="minor">
            <a:schemeClr val="tx1"/>
          </a:fontRef>
        </dgm:style>
      </dgm:prSet>
      <dgm:spPr/>
      <dgm:t>
        <a:bodyPr/>
        <a:lstStyle/>
        <a:p>
          <a:endParaRPr lang="en-US"/>
        </a:p>
      </dgm:t>
    </dgm:pt>
    <dgm:pt modelId="{FABC101D-33A1-4A1D-81EA-CFFB89CA0954}" type="sibTrans" cxnId="{85504D4F-A095-4670-B88F-3CAC85957F19}">
      <dgm:prSet/>
      <dgm:spPr/>
      <dgm:t>
        <a:bodyPr/>
        <a:lstStyle/>
        <a:p>
          <a:endParaRPr lang="en-US"/>
        </a:p>
      </dgm:t>
    </dgm:pt>
    <dgm:pt modelId="{8EFF8969-BC08-4CA6-9C0D-C9FDC10CAA5E}" type="pres">
      <dgm:prSet presAssocID="{3FC21446-4E86-4DC1-B6CB-756073B2F576}" presName="hierChild1" presStyleCnt="0">
        <dgm:presLayoutVars>
          <dgm:orgChart val="1"/>
          <dgm:chPref val="1"/>
          <dgm:dir/>
          <dgm:animOne val="branch"/>
          <dgm:animLvl val="lvl"/>
          <dgm:resizeHandles/>
        </dgm:presLayoutVars>
      </dgm:prSet>
      <dgm:spPr/>
    </dgm:pt>
    <dgm:pt modelId="{C4D48F56-4912-4CA4-A06D-D1E5D3FB9368}" type="pres">
      <dgm:prSet presAssocID="{9D657760-9371-4F5C-8687-C29C027389A1}" presName="hierRoot1" presStyleCnt="0">
        <dgm:presLayoutVars>
          <dgm:hierBranch val="init"/>
        </dgm:presLayoutVars>
      </dgm:prSet>
      <dgm:spPr/>
    </dgm:pt>
    <dgm:pt modelId="{B687CEE6-D072-4C9C-8F57-647E86683CB9}" type="pres">
      <dgm:prSet presAssocID="{9D657760-9371-4F5C-8687-C29C027389A1}" presName="rootComposite1" presStyleCnt="0"/>
      <dgm:spPr/>
    </dgm:pt>
    <dgm:pt modelId="{5C9D309D-5C84-4A84-869C-4C385BE61658}" type="pres">
      <dgm:prSet presAssocID="{9D657760-9371-4F5C-8687-C29C027389A1}" presName="rootText1" presStyleLbl="node0" presStyleIdx="0" presStyleCnt="1" custLinFactNeighborX="236" custLinFactNeighborY="0">
        <dgm:presLayoutVars>
          <dgm:chPref val="3"/>
        </dgm:presLayoutVars>
      </dgm:prSet>
      <dgm:spPr/>
    </dgm:pt>
    <dgm:pt modelId="{0477DC67-A450-42DC-B1BF-2B996646ADEF}" type="pres">
      <dgm:prSet presAssocID="{9D657760-9371-4F5C-8687-C29C027389A1}" presName="rootConnector1" presStyleLbl="node1" presStyleIdx="0" presStyleCnt="0"/>
      <dgm:spPr/>
    </dgm:pt>
    <dgm:pt modelId="{D44C6E36-895F-4D90-8D09-5AA0BB347AD1}" type="pres">
      <dgm:prSet presAssocID="{9D657760-9371-4F5C-8687-C29C027389A1}" presName="hierChild2" presStyleCnt="0"/>
      <dgm:spPr/>
    </dgm:pt>
    <dgm:pt modelId="{BBFE2676-167C-4B19-83D1-4D04933B9C69}" type="pres">
      <dgm:prSet presAssocID="{1E96FB25-AAE9-42D0-92DB-2C8C8C9355FE}" presName="Name37" presStyleLbl="parChTrans1D2" presStyleIdx="0" presStyleCnt="4"/>
      <dgm:spPr/>
    </dgm:pt>
    <dgm:pt modelId="{AD085BDA-C4FF-48A1-BB65-AB4E804E8EA6}" type="pres">
      <dgm:prSet presAssocID="{24C6B2AB-22CD-482F-9F78-900FD3A9696C}" presName="hierRoot2" presStyleCnt="0">
        <dgm:presLayoutVars>
          <dgm:hierBranch val="init"/>
        </dgm:presLayoutVars>
      </dgm:prSet>
      <dgm:spPr/>
    </dgm:pt>
    <dgm:pt modelId="{ED5F90A5-3BFA-48B4-B35C-3075FCBE33F4}" type="pres">
      <dgm:prSet presAssocID="{24C6B2AB-22CD-482F-9F78-900FD3A9696C}" presName="rootComposite" presStyleCnt="0"/>
      <dgm:spPr/>
    </dgm:pt>
    <dgm:pt modelId="{1021E0C6-3F86-446D-8AD0-A31C8B66F335}" type="pres">
      <dgm:prSet presAssocID="{24C6B2AB-22CD-482F-9F78-900FD3A9696C}" presName="rootText" presStyleLbl="node2" presStyleIdx="0" presStyleCnt="4">
        <dgm:presLayoutVars>
          <dgm:chPref val="3"/>
        </dgm:presLayoutVars>
      </dgm:prSet>
      <dgm:spPr/>
    </dgm:pt>
    <dgm:pt modelId="{B008253E-934B-4EDD-AFA1-6915FB6351A0}" type="pres">
      <dgm:prSet presAssocID="{24C6B2AB-22CD-482F-9F78-900FD3A9696C}" presName="rootConnector" presStyleLbl="node2" presStyleIdx="0" presStyleCnt="4"/>
      <dgm:spPr/>
    </dgm:pt>
    <dgm:pt modelId="{DB2B0C52-8256-40E5-827B-6277E3BB08FC}" type="pres">
      <dgm:prSet presAssocID="{24C6B2AB-22CD-482F-9F78-900FD3A9696C}" presName="hierChild4" presStyleCnt="0"/>
      <dgm:spPr/>
    </dgm:pt>
    <dgm:pt modelId="{E10A7062-9079-4050-A662-2B45DA649FF3}" type="pres">
      <dgm:prSet presAssocID="{17804250-62D3-432A-8387-3539E131D98C}" presName="Name37" presStyleLbl="parChTrans1D3" presStyleIdx="0" presStyleCnt="12"/>
      <dgm:spPr/>
    </dgm:pt>
    <dgm:pt modelId="{CD080074-B47C-48EA-865B-B3568C95449C}" type="pres">
      <dgm:prSet presAssocID="{721E641E-CFF8-46B4-AE60-59D4361AA255}" presName="hierRoot2" presStyleCnt="0">
        <dgm:presLayoutVars>
          <dgm:hierBranch val="init"/>
        </dgm:presLayoutVars>
      </dgm:prSet>
      <dgm:spPr/>
    </dgm:pt>
    <dgm:pt modelId="{DE385762-2962-4820-A565-971AD7C7AA5B}" type="pres">
      <dgm:prSet presAssocID="{721E641E-CFF8-46B4-AE60-59D4361AA255}" presName="rootComposite" presStyleCnt="0"/>
      <dgm:spPr/>
    </dgm:pt>
    <dgm:pt modelId="{C1189FA9-95E0-41FE-8C2D-F74EDBB5592A}" type="pres">
      <dgm:prSet presAssocID="{721E641E-CFF8-46B4-AE60-59D4361AA255}" presName="rootText" presStyleLbl="node3" presStyleIdx="0" presStyleCnt="12">
        <dgm:presLayoutVars>
          <dgm:chPref val="3"/>
        </dgm:presLayoutVars>
      </dgm:prSet>
      <dgm:spPr/>
    </dgm:pt>
    <dgm:pt modelId="{151FD92F-4789-4047-8039-80C63A43B760}" type="pres">
      <dgm:prSet presAssocID="{721E641E-CFF8-46B4-AE60-59D4361AA255}" presName="rootConnector" presStyleLbl="node3" presStyleIdx="0" presStyleCnt="12"/>
      <dgm:spPr/>
    </dgm:pt>
    <dgm:pt modelId="{20A7C29F-0A52-4336-BD4F-D446BCF96279}" type="pres">
      <dgm:prSet presAssocID="{721E641E-CFF8-46B4-AE60-59D4361AA255}" presName="hierChild4" presStyleCnt="0"/>
      <dgm:spPr/>
    </dgm:pt>
    <dgm:pt modelId="{6A906CAB-55C8-42CB-996E-3991E01AA365}" type="pres">
      <dgm:prSet presAssocID="{721E641E-CFF8-46B4-AE60-59D4361AA255}" presName="hierChild5" presStyleCnt="0"/>
      <dgm:spPr/>
    </dgm:pt>
    <dgm:pt modelId="{939A1104-2736-4A4A-986D-1F7C117CCECF}" type="pres">
      <dgm:prSet presAssocID="{2715E4B0-0128-4E0E-A683-5E7620CBE239}" presName="Name37" presStyleLbl="parChTrans1D3" presStyleIdx="1" presStyleCnt="12"/>
      <dgm:spPr/>
    </dgm:pt>
    <dgm:pt modelId="{6E165879-F1CF-4BB8-AB81-65448B2B64A0}" type="pres">
      <dgm:prSet presAssocID="{F3F307FE-8E60-4D3A-9DFA-AAB20CA386F2}" presName="hierRoot2" presStyleCnt="0">
        <dgm:presLayoutVars>
          <dgm:hierBranch val="init"/>
        </dgm:presLayoutVars>
      </dgm:prSet>
      <dgm:spPr/>
    </dgm:pt>
    <dgm:pt modelId="{D58F3DAE-13B1-413E-BCAE-FD84CB1E7EE9}" type="pres">
      <dgm:prSet presAssocID="{F3F307FE-8E60-4D3A-9DFA-AAB20CA386F2}" presName="rootComposite" presStyleCnt="0"/>
      <dgm:spPr/>
    </dgm:pt>
    <dgm:pt modelId="{52CA7FF8-F9F7-4D56-83BD-421886EAAA8B}" type="pres">
      <dgm:prSet presAssocID="{F3F307FE-8E60-4D3A-9DFA-AAB20CA386F2}" presName="rootText" presStyleLbl="node3" presStyleIdx="1" presStyleCnt="12">
        <dgm:presLayoutVars>
          <dgm:chPref val="3"/>
        </dgm:presLayoutVars>
      </dgm:prSet>
      <dgm:spPr/>
    </dgm:pt>
    <dgm:pt modelId="{AB9AF76D-B58E-4EBB-8317-A86F5F87C949}" type="pres">
      <dgm:prSet presAssocID="{F3F307FE-8E60-4D3A-9DFA-AAB20CA386F2}" presName="rootConnector" presStyleLbl="node3" presStyleIdx="1" presStyleCnt="12"/>
      <dgm:spPr/>
    </dgm:pt>
    <dgm:pt modelId="{2EE92E53-5142-4242-B914-E540F790EEB0}" type="pres">
      <dgm:prSet presAssocID="{F3F307FE-8E60-4D3A-9DFA-AAB20CA386F2}" presName="hierChild4" presStyleCnt="0"/>
      <dgm:spPr/>
    </dgm:pt>
    <dgm:pt modelId="{E9EF2282-F442-4E6C-9483-E259AA71C7B3}" type="pres">
      <dgm:prSet presAssocID="{F3F307FE-8E60-4D3A-9DFA-AAB20CA386F2}" presName="hierChild5" presStyleCnt="0"/>
      <dgm:spPr/>
    </dgm:pt>
    <dgm:pt modelId="{44735A7E-64EA-490E-A3BF-EE8B9364C0F9}" type="pres">
      <dgm:prSet presAssocID="{086DF909-06C8-4D8E-ADF1-0B7A9C962D2B}" presName="Name37" presStyleLbl="parChTrans1D3" presStyleIdx="2" presStyleCnt="12"/>
      <dgm:spPr/>
    </dgm:pt>
    <dgm:pt modelId="{2B81C287-909F-4865-9665-D3022DB4E568}" type="pres">
      <dgm:prSet presAssocID="{4A3C01D2-C1B3-4D9D-8C81-CC5DBB47A929}" presName="hierRoot2" presStyleCnt="0">
        <dgm:presLayoutVars>
          <dgm:hierBranch val="init"/>
        </dgm:presLayoutVars>
      </dgm:prSet>
      <dgm:spPr/>
    </dgm:pt>
    <dgm:pt modelId="{F75D8D1E-B216-4368-8010-5B12F2D9100D}" type="pres">
      <dgm:prSet presAssocID="{4A3C01D2-C1B3-4D9D-8C81-CC5DBB47A929}" presName="rootComposite" presStyleCnt="0"/>
      <dgm:spPr/>
    </dgm:pt>
    <dgm:pt modelId="{1C39F781-E74B-4D20-BB94-47A43FD975EA}" type="pres">
      <dgm:prSet presAssocID="{4A3C01D2-C1B3-4D9D-8C81-CC5DBB47A929}" presName="rootText" presStyleLbl="node3" presStyleIdx="2" presStyleCnt="12">
        <dgm:presLayoutVars>
          <dgm:chPref val="3"/>
        </dgm:presLayoutVars>
      </dgm:prSet>
      <dgm:spPr/>
    </dgm:pt>
    <dgm:pt modelId="{21758937-8DE6-46B9-AA47-09C4883C1837}" type="pres">
      <dgm:prSet presAssocID="{4A3C01D2-C1B3-4D9D-8C81-CC5DBB47A929}" presName="rootConnector" presStyleLbl="node3" presStyleIdx="2" presStyleCnt="12"/>
      <dgm:spPr/>
    </dgm:pt>
    <dgm:pt modelId="{E9A64E5B-729C-4AE6-969D-0A147B5001CC}" type="pres">
      <dgm:prSet presAssocID="{4A3C01D2-C1B3-4D9D-8C81-CC5DBB47A929}" presName="hierChild4" presStyleCnt="0"/>
      <dgm:spPr/>
    </dgm:pt>
    <dgm:pt modelId="{E4380B44-DDB1-430D-9CC5-6AF58ADC77DB}" type="pres">
      <dgm:prSet presAssocID="{4A3C01D2-C1B3-4D9D-8C81-CC5DBB47A929}" presName="hierChild5" presStyleCnt="0"/>
      <dgm:spPr/>
    </dgm:pt>
    <dgm:pt modelId="{39478A50-F89C-40E0-8C93-F4A7E65F0948}" type="pres">
      <dgm:prSet presAssocID="{34315774-C1F3-4494-883D-64D9B69DECA5}" presName="Name37" presStyleLbl="parChTrans1D3" presStyleIdx="3" presStyleCnt="12"/>
      <dgm:spPr/>
    </dgm:pt>
    <dgm:pt modelId="{0763A945-C753-4578-AC61-F1E48A6E0BA8}" type="pres">
      <dgm:prSet presAssocID="{12BF0AFD-CB28-4AD7-A351-850D2C1CE54B}" presName="hierRoot2" presStyleCnt="0">
        <dgm:presLayoutVars>
          <dgm:hierBranch val="init"/>
        </dgm:presLayoutVars>
      </dgm:prSet>
      <dgm:spPr/>
    </dgm:pt>
    <dgm:pt modelId="{B10931C8-D4A5-4D4B-BBF8-05BCF4F46F58}" type="pres">
      <dgm:prSet presAssocID="{12BF0AFD-CB28-4AD7-A351-850D2C1CE54B}" presName="rootComposite" presStyleCnt="0"/>
      <dgm:spPr/>
    </dgm:pt>
    <dgm:pt modelId="{1FC0A95D-FE56-4A5B-A03B-D81401053D71}" type="pres">
      <dgm:prSet presAssocID="{12BF0AFD-CB28-4AD7-A351-850D2C1CE54B}" presName="rootText" presStyleLbl="node3" presStyleIdx="3" presStyleCnt="12">
        <dgm:presLayoutVars>
          <dgm:chPref val="3"/>
        </dgm:presLayoutVars>
      </dgm:prSet>
      <dgm:spPr/>
    </dgm:pt>
    <dgm:pt modelId="{509CFAF2-9208-49B1-A27B-1550A611BEA6}" type="pres">
      <dgm:prSet presAssocID="{12BF0AFD-CB28-4AD7-A351-850D2C1CE54B}" presName="rootConnector" presStyleLbl="node3" presStyleIdx="3" presStyleCnt="12"/>
      <dgm:spPr/>
    </dgm:pt>
    <dgm:pt modelId="{CA08213D-1CF8-497A-8C2B-5F8AC8648C93}" type="pres">
      <dgm:prSet presAssocID="{12BF0AFD-CB28-4AD7-A351-850D2C1CE54B}" presName="hierChild4" presStyleCnt="0"/>
      <dgm:spPr/>
    </dgm:pt>
    <dgm:pt modelId="{81927282-FC9F-4CE9-99DB-165CA1A0894A}" type="pres">
      <dgm:prSet presAssocID="{12BF0AFD-CB28-4AD7-A351-850D2C1CE54B}" presName="hierChild5" presStyleCnt="0"/>
      <dgm:spPr/>
    </dgm:pt>
    <dgm:pt modelId="{1F2234B2-A362-4E78-80B0-0BB3E377EC63}" type="pres">
      <dgm:prSet presAssocID="{7DA22C67-5CDA-43B7-97B3-7F8AC733AB73}" presName="Name37" presStyleLbl="parChTrans1D3" presStyleIdx="4" presStyleCnt="12"/>
      <dgm:spPr/>
    </dgm:pt>
    <dgm:pt modelId="{41E540BF-0FC6-4986-868E-92AA847C0B06}" type="pres">
      <dgm:prSet presAssocID="{1AF407CE-AF42-46F2-9668-7EE9493B61C4}" presName="hierRoot2" presStyleCnt="0">
        <dgm:presLayoutVars>
          <dgm:hierBranch val="init"/>
        </dgm:presLayoutVars>
      </dgm:prSet>
      <dgm:spPr/>
    </dgm:pt>
    <dgm:pt modelId="{C7BEF4C2-5213-4A72-99AB-5474FE31D071}" type="pres">
      <dgm:prSet presAssocID="{1AF407CE-AF42-46F2-9668-7EE9493B61C4}" presName="rootComposite" presStyleCnt="0"/>
      <dgm:spPr/>
    </dgm:pt>
    <dgm:pt modelId="{2D969922-AB79-4241-96C0-85BFDDEB3BD6}" type="pres">
      <dgm:prSet presAssocID="{1AF407CE-AF42-46F2-9668-7EE9493B61C4}" presName="rootText" presStyleLbl="node3" presStyleIdx="4" presStyleCnt="12">
        <dgm:presLayoutVars>
          <dgm:chPref val="3"/>
        </dgm:presLayoutVars>
      </dgm:prSet>
      <dgm:spPr/>
    </dgm:pt>
    <dgm:pt modelId="{DE46F06D-1EAD-4AEE-9E12-BACA7EB875FF}" type="pres">
      <dgm:prSet presAssocID="{1AF407CE-AF42-46F2-9668-7EE9493B61C4}" presName="rootConnector" presStyleLbl="node3" presStyleIdx="4" presStyleCnt="12"/>
      <dgm:spPr/>
    </dgm:pt>
    <dgm:pt modelId="{64E50B27-2EE9-483B-8A01-4F670C6AA378}" type="pres">
      <dgm:prSet presAssocID="{1AF407CE-AF42-46F2-9668-7EE9493B61C4}" presName="hierChild4" presStyleCnt="0"/>
      <dgm:spPr/>
    </dgm:pt>
    <dgm:pt modelId="{CDAC7924-31EA-4088-9B4E-4C71BDE8EA35}" type="pres">
      <dgm:prSet presAssocID="{1AF407CE-AF42-46F2-9668-7EE9493B61C4}" presName="hierChild5" presStyleCnt="0"/>
      <dgm:spPr/>
    </dgm:pt>
    <dgm:pt modelId="{90D56FE2-0394-46F9-B3FB-723F2A521D95}" type="pres">
      <dgm:prSet presAssocID="{56D764BF-97B5-42D4-B1A7-5B60331726D4}" presName="Name37" presStyleLbl="parChTrans1D3" presStyleIdx="5" presStyleCnt="12"/>
      <dgm:spPr/>
    </dgm:pt>
    <dgm:pt modelId="{915E7FDD-7639-422C-B350-1360D900C392}" type="pres">
      <dgm:prSet presAssocID="{886A4A4D-CADE-4F5B-ACE0-882DCBFC175C}" presName="hierRoot2" presStyleCnt="0">
        <dgm:presLayoutVars>
          <dgm:hierBranch val="init"/>
        </dgm:presLayoutVars>
      </dgm:prSet>
      <dgm:spPr/>
    </dgm:pt>
    <dgm:pt modelId="{CAB58EB3-5AB0-4F30-9A85-C95DCE89059B}" type="pres">
      <dgm:prSet presAssocID="{886A4A4D-CADE-4F5B-ACE0-882DCBFC175C}" presName="rootComposite" presStyleCnt="0"/>
      <dgm:spPr/>
    </dgm:pt>
    <dgm:pt modelId="{4A5BFF36-3F76-4AEE-A825-2F777BE1C803}" type="pres">
      <dgm:prSet presAssocID="{886A4A4D-CADE-4F5B-ACE0-882DCBFC175C}" presName="rootText" presStyleLbl="node3" presStyleIdx="5" presStyleCnt="12">
        <dgm:presLayoutVars>
          <dgm:chPref val="3"/>
        </dgm:presLayoutVars>
      </dgm:prSet>
      <dgm:spPr/>
    </dgm:pt>
    <dgm:pt modelId="{34F4DED3-D586-4AC9-8B12-10E8B9F5C0FD}" type="pres">
      <dgm:prSet presAssocID="{886A4A4D-CADE-4F5B-ACE0-882DCBFC175C}" presName="rootConnector" presStyleLbl="node3" presStyleIdx="5" presStyleCnt="12"/>
      <dgm:spPr/>
    </dgm:pt>
    <dgm:pt modelId="{A2E7443C-BD2C-4BE6-8BAA-E8DA1C8C84F5}" type="pres">
      <dgm:prSet presAssocID="{886A4A4D-CADE-4F5B-ACE0-882DCBFC175C}" presName="hierChild4" presStyleCnt="0"/>
      <dgm:spPr/>
    </dgm:pt>
    <dgm:pt modelId="{9AF99A74-488D-4C60-97BC-146D63D30669}" type="pres">
      <dgm:prSet presAssocID="{886A4A4D-CADE-4F5B-ACE0-882DCBFC175C}" presName="hierChild5" presStyleCnt="0"/>
      <dgm:spPr/>
    </dgm:pt>
    <dgm:pt modelId="{BBA81CCF-28D3-49A3-9F42-0C509ABD05C4}" type="pres">
      <dgm:prSet presAssocID="{24C6B2AB-22CD-482F-9F78-900FD3A9696C}" presName="hierChild5" presStyleCnt="0"/>
      <dgm:spPr/>
    </dgm:pt>
    <dgm:pt modelId="{D1FD0957-F6CB-480F-B584-A055201F1F1E}" type="pres">
      <dgm:prSet presAssocID="{F7197D17-EDDF-4E56-BC7D-4AEBBC135FEC}" presName="Name37" presStyleLbl="parChTrans1D2" presStyleIdx="1" presStyleCnt="4"/>
      <dgm:spPr/>
    </dgm:pt>
    <dgm:pt modelId="{F6A938F8-B973-4EED-8D02-9E8E9448AB4E}" type="pres">
      <dgm:prSet presAssocID="{6BF0A2D0-98A4-445F-816B-52D041C4D41A}" presName="hierRoot2" presStyleCnt="0">
        <dgm:presLayoutVars>
          <dgm:hierBranch val="init"/>
        </dgm:presLayoutVars>
      </dgm:prSet>
      <dgm:spPr/>
    </dgm:pt>
    <dgm:pt modelId="{2EB19D26-2C8C-4BB6-9D0C-3F936F0F3909}" type="pres">
      <dgm:prSet presAssocID="{6BF0A2D0-98A4-445F-816B-52D041C4D41A}" presName="rootComposite" presStyleCnt="0"/>
      <dgm:spPr/>
    </dgm:pt>
    <dgm:pt modelId="{B4E6E4F8-0082-434A-8715-B6CCDCDCB1F9}" type="pres">
      <dgm:prSet presAssocID="{6BF0A2D0-98A4-445F-816B-52D041C4D41A}" presName="rootText" presStyleLbl="node2" presStyleIdx="1" presStyleCnt="4" custLinFactNeighborY="0">
        <dgm:presLayoutVars>
          <dgm:chPref val="3"/>
        </dgm:presLayoutVars>
      </dgm:prSet>
      <dgm:spPr/>
    </dgm:pt>
    <dgm:pt modelId="{08D1C38D-E13F-4D9E-8C20-6A9E6DCE00AF}" type="pres">
      <dgm:prSet presAssocID="{6BF0A2D0-98A4-445F-816B-52D041C4D41A}" presName="rootConnector" presStyleLbl="node2" presStyleIdx="1" presStyleCnt="4"/>
      <dgm:spPr/>
    </dgm:pt>
    <dgm:pt modelId="{4B54441B-1511-4251-955B-CEF0D03855D6}" type="pres">
      <dgm:prSet presAssocID="{6BF0A2D0-98A4-445F-816B-52D041C4D41A}" presName="hierChild4" presStyleCnt="0"/>
      <dgm:spPr/>
    </dgm:pt>
    <dgm:pt modelId="{3BA2E854-8A5E-4134-9350-653606F6B936}" type="pres">
      <dgm:prSet presAssocID="{A6953E4D-3B09-4AF1-9EF1-41DA6F18B059}" presName="Name37" presStyleLbl="parChTrans1D3" presStyleIdx="6" presStyleCnt="12"/>
      <dgm:spPr/>
    </dgm:pt>
    <dgm:pt modelId="{B42C1AB9-3C32-490E-BC0D-C64307E018B0}" type="pres">
      <dgm:prSet presAssocID="{10041189-D703-4448-AEB1-F0DC1F664664}" presName="hierRoot2" presStyleCnt="0">
        <dgm:presLayoutVars>
          <dgm:hierBranch val="init"/>
        </dgm:presLayoutVars>
      </dgm:prSet>
      <dgm:spPr/>
    </dgm:pt>
    <dgm:pt modelId="{C1CC2A6C-D391-49D1-99A9-7044DB075147}" type="pres">
      <dgm:prSet presAssocID="{10041189-D703-4448-AEB1-F0DC1F664664}" presName="rootComposite" presStyleCnt="0"/>
      <dgm:spPr/>
    </dgm:pt>
    <dgm:pt modelId="{752A487D-6AD8-4174-8427-04E57B6C4A1B}" type="pres">
      <dgm:prSet presAssocID="{10041189-D703-4448-AEB1-F0DC1F664664}" presName="rootText" presStyleLbl="node3" presStyleIdx="6" presStyleCnt="12">
        <dgm:presLayoutVars>
          <dgm:chPref val="3"/>
        </dgm:presLayoutVars>
      </dgm:prSet>
      <dgm:spPr/>
    </dgm:pt>
    <dgm:pt modelId="{B3FE6011-2C03-45B1-B4C9-6D53C917184E}" type="pres">
      <dgm:prSet presAssocID="{10041189-D703-4448-AEB1-F0DC1F664664}" presName="rootConnector" presStyleLbl="node3" presStyleIdx="6" presStyleCnt="12"/>
      <dgm:spPr/>
    </dgm:pt>
    <dgm:pt modelId="{8779BC01-6904-407E-83E8-F11EF8EDE03E}" type="pres">
      <dgm:prSet presAssocID="{10041189-D703-4448-AEB1-F0DC1F664664}" presName="hierChild4" presStyleCnt="0"/>
      <dgm:spPr/>
    </dgm:pt>
    <dgm:pt modelId="{648731FE-C9EB-45DB-A8D1-971E80BF2731}" type="pres">
      <dgm:prSet presAssocID="{10041189-D703-4448-AEB1-F0DC1F664664}" presName="hierChild5" presStyleCnt="0"/>
      <dgm:spPr/>
    </dgm:pt>
    <dgm:pt modelId="{0C1F9E51-6530-412B-9222-838490B199E5}" type="pres">
      <dgm:prSet presAssocID="{3BB800E2-3941-4AD6-BA80-632274C6322C}" presName="Name37" presStyleLbl="parChTrans1D3" presStyleIdx="7" presStyleCnt="12"/>
      <dgm:spPr/>
    </dgm:pt>
    <dgm:pt modelId="{494FF895-0BF1-451B-9204-B2D3E105C318}" type="pres">
      <dgm:prSet presAssocID="{309FD495-6136-4B56-ACE3-4C959EF85AAD}" presName="hierRoot2" presStyleCnt="0">
        <dgm:presLayoutVars>
          <dgm:hierBranch val="init"/>
        </dgm:presLayoutVars>
      </dgm:prSet>
      <dgm:spPr/>
    </dgm:pt>
    <dgm:pt modelId="{E6357C95-EE16-459F-A382-2AED8E291482}" type="pres">
      <dgm:prSet presAssocID="{309FD495-6136-4B56-ACE3-4C959EF85AAD}" presName="rootComposite" presStyleCnt="0"/>
      <dgm:spPr/>
    </dgm:pt>
    <dgm:pt modelId="{B796FD47-8D43-44FF-B56E-D890CCFDAC86}" type="pres">
      <dgm:prSet presAssocID="{309FD495-6136-4B56-ACE3-4C959EF85AAD}" presName="rootText" presStyleLbl="node3" presStyleIdx="7" presStyleCnt="12">
        <dgm:presLayoutVars>
          <dgm:chPref val="3"/>
        </dgm:presLayoutVars>
      </dgm:prSet>
      <dgm:spPr/>
    </dgm:pt>
    <dgm:pt modelId="{1C43F846-97C0-43AA-8DF9-1A33415A1F47}" type="pres">
      <dgm:prSet presAssocID="{309FD495-6136-4B56-ACE3-4C959EF85AAD}" presName="rootConnector" presStyleLbl="node3" presStyleIdx="7" presStyleCnt="12"/>
      <dgm:spPr/>
    </dgm:pt>
    <dgm:pt modelId="{163CDAD1-043B-441F-B78C-EDC2537ED506}" type="pres">
      <dgm:prSet presAssocID="{309FD495-6136-4B56-ACE3-4C959EF85AAD}" presName="hierChild4" presStyleCnt="0"/>
      <dgm:spPr/>
    </dgm:pt>
    <dgm:pt modelId="{288F4B6F-464C-42E0-9236-18254D8A419B}" type="pres">
      <dgm:prSet presAssocID="{309FD495-6136-4B56-ACE3-4C959EF85AAD}" presName="hierChild5" presStyleCnt="0"/>
      <dgm:spPr/>
    </dgm:pt>
    <dgm:pt modelId="{56D10940-E092-4803-A7B7-346527354705}" type="pres">
      <dgm:prSet presAssocID="{74502784-5728-495A-9635-6827F47E4E41}" presName="Name37" presStyleLbl="parChTrans1D3" presStyleIdx="8" presStyleCnt="12"/>
      <dgm:spPr/>
    </dgm:pt>
    <dgm:pt modelId="{C405D902-0D12-44E1-962C-563F75868CB4}" type="pres">
      <dgm:prSet presAssocID="{2890EFF9-9D89-4CA1-BC2F-7EFC312EBE39}" presName="hierRoot2" presStyleCnt="0">
        <dgm:presLayoutVars>
          <dgm:hierBranch val="init"/>
        </dgm:presLayoutVars>
      </dgm:prSet>
      <dgm:spPr/>
    </dgm:pt>
    <dgm:pt modelId="{589DDCFB-0E27-48AE-8F17-B5C7D6853AFA}" type="pres">
      <dgm:prSet presAssocID="{2890EFF9-9D89-4CA1-BC2F-7EFC312EBE39}" presName="rootComposite" presStyleCnt="0"/>
      <dgm:spPr/>
    </dgm:pt>
    <dgm:pt modelId="{5C1CDB32-6670-4FF0-829C-144E35832328}" type="pres">
      <dgm:prSet presAssocID="{2890EFF9-9D89-4CA1-BC2F-7EFC312EBE39}" presName="rootText" presStyleLbl="node3" presStyleIdx="8" presStyleCnt="12">
        <dgm:presLayoutVars>
          <dgm:chPref val="3"/>
        </dgm:presLayoutVars>
      </dgm:prSet>
      <dgm:spPr/>
    </dgm:pt>
    <dgm:pt modelId="{80E06731-2470-4DE7-86DA-101092D2EC00}" type="pres">
      <dgm:prSet presAssocID="{2890EFF9-9D89-4CA1-BC2F-7EFC312EBE39}" presName="rootConnector" presStyleLbl="node3" presStyleIdx="8" presStyleCnt="12"/>
      <dgm:spPr/>
    </dgm:pt>
    <dgm:pt modelId="{650FEAEE-8DA9-4655-8731-88A1E522F22F}" type="pres">
      <dgm:prSet presAssocID="{2890EFF9-9D89-4CA1-BC2F-7EFC312EBE39}" presName="hierChild4" presStyleCnt="0"/>
      <dgm:spPr/>
    </dgm:pt>
    <dgm:pt modelId="{91CE3CB4-930B-457A-B304-CBAE78D1D06A}" type="pres">
      <dgm:prSet presAssocID="{2890EFF9-9D89-4CA1-BC2F-7EFC312EBE39}" presName="hierChild5" presStyleCnt="0"/>
      <dgm:spPr/>
    </dgm:pt>
    <dgm:pt modelId="{20819C2C-72D2-43F9-A53F-A731B2FD27E3}" type="pres">
      <dgm:prSet presAssocID="{6BF0A2D0-98A4-445F-816B-52D041C4D41A}" presName="hierChild5" presStyleCnt="0"/>
      <dgm:spPr/>
    </dgm:pt>
    <dgm:pt modelId="{859F124A-97D0-4935-A7B9-21474F20AC14}" type="pres">
      <dgm:prSet presAssocID="{1B0B49FD-230A-4827-B2D3-E044685AD7D3}" presName="Name37" presStyleLbl="parChTrans1D2" presStyleIdx="2" presStyleCnt="4"/>
      <dgm:spPr/>
    </dgm:pt>
    <dgm:pt modelId="{E2BAB2FD-9E05-458C-B1E8-DBB1283C7639}" type="pres">
      <dgm:prSet presAssocID="{351AA7E9-F4FC-4DE4-B700-FADC84542401}" presName="hierRoot2" presStyleCnt="0">
        <dgm:presLayoutVars>
          <dgm:hierBranch val="init"/>
        </dgm:presLayoutVars>
      </dgm:prSet>
      <dgm:spPr/>
    </dgm:pt>
    <dgm:pt modelId="{2E415484-7D33-44E1-AE4B-927995EF9975}" type="pres">
      <dgm:prSet presAssocID="{351AA7E9-F4FC-4DE4-B700-FADC84542401}" presName="rootComposite" presStyleCnt="0"/>
      <dgm:spPr/>
    </dgm:pt>
    <dgm:pt modelId="{9AD91DF0-1095-4003-99E3-58848143EEC9}" type="pres">
      <dgm:prSet presAssocID="{351AA7E9-F4FC-4DE4-B700-FADC84542401}" presName="rootText" presStyleLbl="node2" presStyleIdx="2" presStyleCnt="4" custLinFactNeighborX="-628">
        <dgm:presLayoutVars>
          <dgm:chPref val="3"/>
        </dgm:presLayoutVars>
      </dgm:prSet>
      <dgm:spPr/>
    </dgm:pt>
    <dgm:pt modelId="{39952BF8-6A5D-430E-8BC4-83ABB39EEA28}" type="pres">
      <dgm:prSet presAssocID="{351AA7E9-F4FC-4DE4-B700-FADC84542401}" presName="rootConnector" presStyleLbl="node2" presStyleIdx="2" presStyleCnt="4"/>
      <dgm:spPr/>
    </dgm:pt>
    <dgm:pt modelId="{A54EC6A0-B4A3-4DC8-BFBF-9652EA1B6C0F}" type="pres">
      <dgm:prSet presAssocID="{351AA7E9-F4FC-4DE4-B700-FADC84542401}" presName="hierChild4" presStyleCnt="0"/>
      <dgm:spPr/>
    </dgm:pt>
    <dgm:pt modelId="{EDF6A834-EFE4-4110-8C7C-AA9FD6C291FB}" type="pres">
      <dgm:prSet presAssocID="{FBEFCF8C-5C02-4B0D-93EB-72BD26A0F17E}" presName="Name37" presStyleLbl="parChTrans1D3" presStyleIdx="9" presStyleCnt="12"/>
      <dgm:spPr/>
    </dgm:pt>
    <dgm:pt modelId="{D4420EA7-7F21-4AE4-978A-A6B1798B6CA4}" type="pres">
      <dgm:prSet presAssocID="{A48C85E1-CF42-4EF2-BFDA-6881AE14F5AE}" presName="hierRoot2" presStyleCnt="0">
        <dgm:presLayoutVars>
          <dgm:hierBranch val="init"/>
        </dgm:presLayoutVars>
      </dgm:prSet>
      <dgm:spPr/>
    </dgm:pt>
    <dgm:pt modelId="{C7B51F4F-9B5A-4B08-8FD5-DB9D598C8679}" type="pres">
      <dgm:prSet presAssocID="{A48C85E1-CF42-4EF2-BFDA-6881AE14F5AE}" presName="rootComposite" presStyleCnt="0"/>
      <dgm:spPr/>
    </dgm:pt>
    <dgm:pt modelId="{8E5548FB-F1BC-4ABA-996B-4892D336FAE0}" type="pres">
      <dgm:prSet presAssocID="{A48C85E1-CF42-4EF2-BFDA-6881AE14F5AE}" presName="rootText" presStyleLbl="node3" presStyleIdx="9" presStyleCnt="12">
        <dgm:presLayoutVars>
          <dgm:chPref val="3"/>
        </dgm:presLayoutVars>
      </dgm:prSet>
      <dgm:spPr/>
    </dgm:pt>
    <dgm:pt modelId="{C0FDA21E-1250-4D57-8010-1ED5BD0EE75D}" type="pres">
      <dgm:prSet presAssocID="{A48C85E1-CF42-4EF2-BFDA-6881AE14F5AE}" presName="rootConnector" presStyleLbl="node3" presStyleIdx="9" presStyleCnt="12"/>
      <dgm:spPr/>
    </dgm:pt>
    <dgm:pt modelId="{54CBD2FA-F120-45F2-8AD6-CB19605E8141}" type="pres">
      <dgm:prSet presAssocID="{A48C85E1-CF42-4EF2-BFDA-6881AE14F5AE}" presName="hierChild4" presStyleCnt="0"/>
      <dgm:spPr/>
    </dgm:pt>
    <dgm:pt modelId="{7BF28D86-F017-4CB7-AFB8-D75A61D9F48C}" type="pres">
      <dgm:prSet presAssocID="{A48C85E1-CF42-4EF2-BFDA-6881AE14F5AE}" presName="hierChild5" presStyleCnt="0"/>
      <dgm:spPr/>
    </dgm:pt>
    <dgm:pt modelId="{5F7308B9-55EE-410A-BC2A-7DBE0DD198AB}" type="pres">
      <dgm:prSet presAssocID="{2B262610-2435-4F63-9283-7EFD2D3EBFBA}" presName="Name37" presStyleLbl="parChTrans1D3" presStyleIdx="10" presStyleCnt="12"/>
      <dgm:spPr/>
    </dgm:pt>
    <dgm:pt modelId="{31393FB0-2736-4D81-AD82-91279085BB56}" type="pres">
      <dgm:prSet presAssocID="{95879776-9756-413C-943F-687B367741E2}" presName="hierRoot2" presStyleCnt="0">
        <dgm:presLayoutVars>
          <dgm:hierBranch val="init"/>
        </dgm:presLayoutVars>
      </dgm:prSet>
      <dgm:spPr/>
    </dgm:pt>
    <dgm:pt modelId="{7F99C820-72D4-49B5-9AFA-C1CF8CF85A15}" type="pres">
      <dgm:prSet presAssocID="{95879776-9756-413C-943F-687B367741E2}" presName="rootComposite" presStyleCnt="0"/>
      <dgm:spPr/>
    </dgm:pt>
    <dgm:pt modelId="{9174C53A-5CA9-4792-80DC-528E72531090}" type="pres">
      <dgm:prSet presAssocID="{95879776-9756-413C-943F-687B367741E2}" presName="rootText" presStyleLbl="node3" presStyleIdx="10" presStyleCnt="12">
        <dgm:presLayoutVars>
          <dgm:chPref val="3"/>
        </dgm:presLayoutVars>
      </dgm:prSet>
      <dgm:spPr/>
    </dgm:pt>
    <dgm:pt modelId="{7117E05C-DF9B-4490-A20E-840D2422F707}" type="pres">
      <dgm:prSet presAssocID="{95879776-9756-413C-943F-687B367741E2}" presName="rootConnector" presStyleLbl="node3" presStyleIdx="10" presStyleCnt="12"/>
      <dgm:spPr/>
    </dgm:pt>
    <dgm:pt modelId="{90DAF19F-B6F1-4E2F-8390-792EDF927CC8}" type="pres">
      <dgm:prSet presAssocID="{95879776-9756-413C-943F-687B367741E2}" presName="hierChild4" presStyleCnt="0"/>
      <dgm:spPr/>
    </dgm:pt>
    <dgm:pt modelId="{9399A2E6-6D4D-496E-AD5D-F4F961CAA97F}" type="pres">
      <dgm:prSet presAssocID="{95879776-9756-413C-943F-687B367741E2}" presName="hierChild5" presStyleCnt="0"/>
      <dgm:spPr/>
    </dgm:pt>
    <dgm:pt modelId="{DEFD84AB-12B0-4E63-8E90-14279BE0549D}" type="pres">
      <dgm:prSet presAssocID="{18210010-3336-45D7-975F-51583D1338B0}" presName="Name37" presStyleLbl="parChTrans1D3" presStyleIdx="11" presStyleCnt="12"/>
      <dgm:spPr/>
    </dgm:pt>
    <dgm:pt modelId="{44C04979-D7D9-49B1-BF05-99549A968A5C}" type="pres">
      <dgm:prSet presAssocID="{D4B43E18-84F5-4F81-9049-68630A977861}" presName="hierRoot2" presStyleCnt="0">
        <dgm:presLayoutVars>
          <dgm:hierBranch val="init"/>
        </dgm:presLayoutVars>
      </dgm:prSet>
      <dgm:spPr/>
    </dgm:pt>
    <dgm:pt modelId="{1F7E8F09-101F-498C-821D-7F1EB001F0A9}" type="pres">
      <dgm:prSet presAssocID="{D4B43E18-84F5-4F81-9049-68630A977861}" presName="rootComposite" presStyleCnt="0"/>
      <dgm:spPr/>
    </dgm:pt>
    <dgm:pt modelId="{B2F2838D-F05C-41AB-ACAA-AAC5B04807E1}" type="pres">
      <dgm:prSet presAssocID="{D4B43E18-84F5-4F81-9049-68630A977861}" presName="rootText" presStyleLbl="node3" presStyleIdx="11" presStyleCnt="12">
        <dgm:presLayoutVars>
          <dgm:chPref val="3"/>
        </dgm:presLayoutVars>
      </dgm:prSet>
      <dgm:spPr/>
    </dgm:pt>
    <dgm:pt modelId="{DCB4BAE2-D8AC-4885-A263-DA59C9367C44}" type="pres">
      <dgm:prSet presAssocID="{D4B43E18-84F5-4F81-9049-68630A977861}" presName="rootConnector" presStyleLbl="node3" presStyleIdx="11" presStyleCnt="12"/>
      <dgm:spPr/>
    </dgm:pt>
    <dgm:pt modelId="{C54C2D26-F52C-47C2-A09D-CC59B3E5D45C}" type="pres">
      <dgm:prSet presAssocID="{D4B43E18-84F5-4F81-9049-68630A977861}" presName="hierChild4" presStyleCnt="0"/>
      <dgm:spPr/>
    </dgm:pt>
    <dgm:pt modelId="{D75A574F-3A0F-4BA8-BDCB-DBA910636B6F}" type="pres">
      <dgm:prSet presAssocID="{D4B43E18-84F5-4F81-9049-68630A977861}" presName="hierChild5" presStyleCnt="0"/>
      <dgm:spPr/>
    </dgm:pt>
    <dgm:pt modelId="{14A3D915-B575-48A0-86FD-06FA5D60E785}" type="pres">
      <dgm:prSet presAssocID="{351AA7E9-F4FC-4DE4-B700-FADC84542401}" presName="hierChild5" presStyleCnt="0"/>
      <dgm:spPr/>
    </dgm:pt>
    <dgm:pt modelId="{62208C64-8313-4E3C-8DB5-EF28AD1F7116}" type="pres">
      <dgm:prSet presAssocID="{0FBF22D4-E634-4CF8-977C-36B341E864BE}" presName="Name37" presStyleLbl="parChTrans1D2" presStyleIdx="3" presStyleCnt="4"/>
      <dgm:spPr/>
    </dgm:pt>
    <dgm:pt modelId="{85409626-4192-44A3-86D1-63C0A5E27821}" type="pres">
      <dgm:prSet presAssocID="{0DB8499E-C84B-4FE7-AB67-8769AA47818B}" presName="hierRoot2" presStyleCnt="0">
        <dgm:presLayoutVars>
          <dgm:hierBranch val="init"/>
        </dgm:presLayoutVars>
      </dgm:prSet>
      <dgm:spPr/>
    </dgm:pt>
    <dgm:pt modelId="{C6ADAB30-623D-4773-A5F1-413A2F8FB063}" type="pres">
      <dgm:prSet presAssocID="{0DB8499E-C84B-4FE7-AB67-8769AA47818B}" presName="rootComposite" presStyleCnt="0"/>
      <dgm:spPr/>
    </dgm:pt>
    <dgm:pt modelId="{292271D7-41D7-406E-9CB4-750996DA31FB}" type="pres">
      <dgm:prSet presAssocID="{0DB8499E-C84B-4FE7-AB67-8769AA47818B}" presName="rootText" presStyleLbl="node2" presStyleIdx="3" presStyleCnt="4">
        <dgm:presLayoutVars>
          <dgm:chPref val="3"/>
        </dgm:presLayoutVars>
      </dgm:prSet>
      <dgm:spPr/>
    </dgm:pt>
    <dgm:pt modelId="{A94AE071-BF5A-439D-944E-5063ECE03062}" type="pres">
      <dgm:prSet presAssocID="{0DB8499E-C84B-4FE7-AB67-8769AA47818B}" presName="rootConnector" presStyleLbl="node2" presStyleIdx="3" presStyleCnt="4"/>
      <dgm:spPr/>
    </dgm:pt>
    <dgm:pt modelId="{6CEB5503-0F40-4B41-8DA6-44B454E10FE3}" type="pres">
      <dgm:prSet presAssocID="{0DB8499E-C84B-4FE7-AB67-8769AA47818B}" presName="hierChild4" presStyleCnt="0"/>
      <dgm:spPr/>
    </dgm:pt>
    <dgm:pt modelId="{F32D04FC-DCCE-41BE-A955-8984B6B07EC7}" type="pres">
      <dgm:prSet presAssocID="{0DB8499E-C84B-4FE7-AB67-8769AA47818B}" presName="hierChild5" presStyleCnt="0"/>
      <dgm:spPr/>
    </dgm:pt>
    <dgm:pt modelId="{D4FBC06F-860E-48F4-A108-270DA4AEBAF8}" type="pres">
      <dgm:prSet presAssocID="{9D657760-9371-4F5C-8687-C29C027389A1}" presName="hierChild3" presStyleCnt="0"/>
      <dgm:spPr/>
    </dgm:pt>
  </dgm:ptLst>
  <dgm:cxnLst>
    <dgm:cxn modelId="{DB68C402-E3CA-4073-8CEF-3B9F7F6D678A}" type="presOf" srcId="{9D657760-9371-4F5C-8687-C29C027389A1}" destId="{5C9D309D-5C84-4A84-869C-4C385BE61658}" srcOrd="0" destOrd="0" presId="urn:microsoft.com/office/officeart/2005/8/layout/orgChart1"/>
    <dgm:cxn modelId="{76340404-B556-4BAB-8E40-E6E52BB1A762}" type="presOf" srcId="{3FC21446-4E86-4DC1-B6CB-756073B2F576}" destId="{8EFF8969-BC08-4CA6-9C0D-C9FDC10CAA5E}" srcOrd="0" destOrd="0" presId="urn:microsoft.com/office/officeart/2005/8/layout/orgChart1"/>
    <dgm:cxn modelId="{F735D504-00EA-42F2-900F-AC81B5ACD614}" srcId="{24C6B2AB-22CD-482F-9F78-900FD3A9696C}" destId="{12BF0AFD-CB28-4AD7-A351-850D2C1CE54B}" srcOrd="3" destOrd="0" parTransId="{34315774-C1F3-4494-883D-64D9B69DECA5}" sibTransId="{272806E6-3CA2-4470-8E05-E4210CC1A826}"/>
    <dgm:cxn modelId="{05B28108-F67D-43A7-88E8-D5A8AD9DA3F4}" type="presOf" srcId="{95879776-9756-413C-943F-687B367741E2}" destId="{7117E05C-DF9B-4490-A20E-840D2422F707}" srcOrd="1" destOrd="0" presId="urn:microsoft.com/office/officeart/2005/8/layout/orgChart1"/>
    <dgm:cxn modelId="{17058408-E2B0-461B-9A9B-331F01CA86F9}" type="presOf" srcId="{1B0B49FD-230A-4827-B2D3-E044685AD7D3}" destId="{859F124A-97D0-4935-A7B9-21474F20AC14}" srcOrd="0" destOrd="0" presId="urn:microsoft.com/office/officeart/2005/8/layout/orgChart1"/>
    <dgm:cxn modelId="{C601A708-D78F-4BCD-9340-AFCA8C29BF7B}" type="presOf" srcId="{3BB800E2-3941-4AD6-BA80-632274C6322C}" destId="{0C1F9E51-6530-412B-9222-838490B199E5}" srcOrd="0" destOrd="0" presId="urn:microsoft.com/office/officeart/2005/8/layout/orgChart1"/>
    <dgm:cxn modelId="{4CEE6110-22F2-4B37-9133-236B2C697A6F}" srcId="{351AA7E9-F4FC-4DE4-B700-FADC84542401}" destId="{A48C85E1-CF42-4EF2-BFDA-6881AE14F5AE}" srcOrd="0" destOrd="0" parTransId="{FBEFCF8C-5C02-4B0D-93EB-72BD26A0F17E}" sibTransId="{D4AAE915-E938-4D81-A669-815264B09918}"/>
    <dgm:cxn modelId="{316F9419-6F87-4753-9CC3-88C4BE4192AF}" type="presOf" srcId="{95879776-9756-413C-943F-687B367741E2}" destId="{9174C53A-5CA9-4792-80DC-528E72531090}" srcOrd="0" destOrd="0" presId="urn:microsoft.com/office/officeart/2005/8/layout/orgChart1"/>
    <dgm:cxn modelId="{F44A6E1E-AA97-418C-9279-F47DC606F2F2}" type="presOf" srcId="{FBEFCF8C-5C02-4B0D-93EB-72BD26A0F17E}" destId="{EDF6A834-EFE4-4110-8C7C-AA9FD6C291FB}" srcOrd="0" destOrd="0" presId="urn:microsoft.com/office/officeart/2005/8/layout/orgChart1"/>
    <dgm:cxn modelId="{47546E21-2031-4140-8686-9399BDE9B33A}" srcId="{6BF0A2D0-98A4-445F-816B-52D041C4D41A}" destId="{2890EFF9-9D89-4CA1-BC2F-7EFC312EBE39}" srcOrd="2" destOrd="0" parTransId="{74502784-5728-495A-9635-6827F47E4E41}" sibTransId="{66A8F012-1D27-493B-B84F-010BA8F29E23}"/>
    <dgm:cxn modelId="{64464A2B-11F3-46CC-8D12-0712B5B816EE}" srcId="{24C6B2AB-22CD-482F-9F78-900FD3A9696C}" destId="{1AF407CE-AF42-46F2-9668-7EE9493B61C4}" srcOrd="4" destOrd="0" parTransId="{7DA22C67-5CDA-43B7-97B3-7F8AC733AB73}" sibTransId="{208754AD-8E5F-4930-8E66-C68DDE521FA5}"/>
    <dgm:cxn modelId="{918FEF33-7E56-4272-8064-6B9648482CC1}" type="presOf" srcId="{1AF407CE-AF42-46F2-9668-7EE9493B61C4}" destId="{2D969922-AB79-4241-96C0-85BFDDEB3BD6}" srcOrd="0" destOrd="0" presId="urn:microsoft.com/office/officeart/2005/8/layout/orgChart1"/>
    <dgm:cxn modelId="{39A7B638-61B2-47D8-9A00-DC53935D2F73}" type="presOf" srcId="{F7197D17-EDDF-4E56-BC7D-4AEBBC135FEC}" destId="{D1FD0957-F6CB-480F-B584-A055201F1F1E}" srcOrd="0" destOrd="0" presId="urn:microsoft.com/office/officeart/2005/8/layout/orgChart1"/>
    <dgm:cxn modelId="{219E3939-5C74-418F-B9CA-D9E6D25A42E2}" srcId="{3FC21446-4E86-4DC1-B6CB-756073B2F576}" destId="{9D657760-9371-4F5C-8687-C29C027389A1}" srcOrd="0" destOrd="0" parTransId="{482E06FE-AA70-4B8C-851C-496318A2DA1F}" sibTransId="{CBD66481-9341-4D83-88C4-E9FB7778D83E}"/>
    <dgm:cxn modelId="{CDBCC43C-950B-4417-83D2-3934ACA9F5A3}" type="presOf" srcId="{0FBF22D4-E634-4CF8-977C-36B341E864BE}" destId="{62208C64-8313-4E3C-8DB5-EF28AD1F7116}" srcOrd="0" destOrd="0" presId="urn:microsoft.com/office/officeart/2005/8/layout/orgChart1"/>
    <dgm:cxn modelId="{5AE0485E-8C02-4B4C-85E3-4F9104C20AC6}" type="presOf" srcId="{1AF407CE-AF42-46F2-9668-7EE9493B61C4}" destId="{DE46F06D-1EAD-4AEE-9E12-BACA7EB875FF}" srcOrd="1" destOrd="0" presId="urn:microsoft.com/office/officeart/2005/8/layout/orgChart1"/>
    <dgm:cxn modelId="{568A1760-3D55-4084-B379-2C65D7141C51}" type="presOf" srcId="{10041189-D703-4448-AEB1-F0DC1F664664}" destId="{B3FE6011-2C03-45B1-B4C9-6D53C917184E}" srcOrd="1" destOrd="0" presId="urn:microsoft.com/office/officeart/2005/8/layout/orgChart1"/>
    <dgm:cxn modelId="{B6A56B63-0B05-49B6-B4C2-761294B7D055}" type="presOf" srcId="{086DF909-06C8-4D8E-ADF1-0B7A9C962D2B}" destId="{44735A7E-64EA-490E-A3BF-EE8B9364C0F9}" srcOrd="0" destOrd="0" presId="urn:microsoft.com/office/officeart/2005/8/layout/orgChart1"/>
    <dgm:cxn modelId="{745EB943-7C66-4C80-924C-A2967B2C495B}" type="presOf" srcId="{351AA7E9-F4FC-4DE4-B700-FADC84542401}" destId="{9AD91DF0-1095-4003-99E3-58848143EEC9}" srcOrd="0" destOrd="0" presId="urn:microsoft.com/office/officeart/2005/8/layout/orgChart1"/>
    <dgm:cxn modelId="{78EC1044-2808-4D51-B3A5-4E36B83D29C3}" type="presOf" srcId="{351AA7E9-F4FC-4DE4-B700-FADC84542401}" destId="{39952BF8-6A5D-430E-8BC4-83ABB39EEA28}" srcOrd="1" destOrd="0" presId="urn:microsoft.com/office/officeart/2005/8/layout/orgChart1"/>
    <dgm:cxn modelId="{61F95265-D52A-468A-B14A-CC22DAECCF32}" type="presOf" srcId="{2B262610-2435-4F63-9283-7EFD2D3EBFBA}" destId="{5F7308B9-55EE-410A-BC2A-7DBE0DD198AB}" srcOrd="0" destOrd="0" presId="urn:microsoft.com/office/officeart/2005/8/layout/orgChart1"/>
    <dgm:cxn modelId="{6CD09865-15FC-43F3-917C-B78F0925E29F}" type="presOf" srcId="{0DB8499E-C84B-4FE7-AB67-8769AA47818B}" destId="{A94AE071-BF5A-439D-944E-5063ECE03062}" srcOrd="1" destOrd="0" presId="urn:microsoft.com/office/officeart/2005/8/layout/orgChart1"/>
    <dgm:cxn modelId="{B28CC165-EF00-417B-AF64-CEA3D7D633E6}" type="presOf" srcId="{0DB8499E-C84B-4FE7-AB67-8769AA47818B}" destId="{292271D7-41D7-406E-9CB4-750996DA31FB}" srcOrd="0" destOrd="0" presId="urn:microsoft.com/office/officeart/2005/8/layout/orgChart1"/>
    <dgm:cxn modelId="{C41A2B4E-B8F9-4922-A21C-EAC83EBD5A17}" type="presOf" srcId="{12BF0AFD-CB28-4AD7-A351-850D2C1CE54B}" destId="{509CFAF2-9208-49B1-A27B-1550A611BEA6}" srcOrd="1" destOrd="0" presId="urn:microsoft.com/office/officeart/2005/8/layout/orgChart1"/>
    <dgm:cxn modelId="{CCB1804E-F6CB-4E53-A03E-6689E82AD18C}" type="presOf" srcId="{1E96FB25-AAE9-42D0-92DB-2C8C8C9355FE}" destId="{BBFE2676-167C-4B19-83D1-4D04933B9C69}" srcOrd="0" destOrd="0" presId="urn:microsoft.com/office/officeart/2005/8/layout/orgChart1"/>
    <dgm:cxn modelId="{85504D4F-A095-4670-B88F-3CAC85957F19}" srcId="{9D657760-9371-4F5C-8687-C29C027389A1}" destId="{0DB8499E-C84B-4FE7-AB67-8769AA47818B}" srcOrd="3" destOrd="0" parTransId="{0FBF22D4-E634-4CF8-977C-36B341E864BE}" sibTransId="{FABC101D-33A1-4A1D-81EA-CFFB89CA0954}"/>
    <dgm:cxn modelId="{84465252-2953-496A-A994-FE5964DBDF4A}" type="presOf" srcId="{F3F307FE-8E60-4D3A-9DFA-AAB20CA386F2}" destId="{52CA7FF8-F9F7-4D56-83BD-421886EAAA8B}" srcOrd="0" destOrd="0" presId="urn:microsoft.com/office/officeart/2005/8/layout/orgChart1"/>
    <dgm:cxn modelId="{832E4C79-E5A0-428C-8301-0C80226B997D}" type="presOf" srcId="{4A3C01D2-C1B3-4D9D-8C81-CC5DBB47A929}" destId="{1C39F781-E74B-4D20-BB94-47A43FD975EA}" srcOrd="0" destOrd="0" presId="urn:microsoft.com/office/officeart/2005/8/layout/orgChart1"/>
    <dgm:cxn modelId="{6580E479-81EC-4462-92D2-36CD0F694EFD}" type="presOf" srcId="{18210010-3336-45D7-975F-51583D1338B0}" destId="{DEFD84AB-12B0-4E63-8E90-14279BE0549D}" srcOrd="0" destOrd="0" presId="urn:microsoft.com/office/officeart/2005/8/layout/orgChart1"/>
    <dgm:cxn modelId="{A642B17A-3AAE-4264-889C-2F90001F4BF0}" type="presOf" srcId="{4A3C01D2-C1B3-4D9D-8C81-CC5DBB47A929}" destId="{21758937-8DE6-46B9-AA47-09C4883C1837}" srcOrd="1" destOrd="0" presId="urn:microsoft.com/office/officeart/2005/8/layout/orgChart1"/>
    <dgm:cxn modelId="{56A9B07C-7F0F-498B-A95E-33423245AF43}" srcId="{9D657760-9371-4F5C-8687-C29C027389A1}" destId="{24C6B2AB-22CD-482F-9F78-900FD3A9696C}" srcOrd="0" destOrd="0" parTransId="{1E96FB25-AAE9-42D0-92DB-2C8C8C9355FE}" sibTransId="{2170C770-BC2A-41A9-BBB6-08D4FC06059D}"/>
    <dgm:cxn modelId="{1CEBF67E-1526-46CC-9BA4-D0E425D48E50}" srcId="{9D657760-9371-4F5C-8687-C29C027389A1}" destId="{6BF0A2D0-98A4-445F-816B-52D041C4D41A}" srcOrd="1" destOrd="0" parTransId="{F7197D17-EDDF-4E56-BC7D-4AEBBC135FEC}" sibTransId="{258FF451-CF4C-4A39-8113-2B87A7676789}"/>
    <dgm:cxn modelId="{54D1C77F-4610-474C-9E91-2CA0F57420E8}" type="presOf" srcId="{6BF0A2D0-98A4-445F-816B-52D041C4D41A}" destId="{B4E6E4F8-0082-434A-8715-B6CCDCDCB1F9}" srcOrd="0" destOrd="0" presId="urn:microsoft.com/office/officeart/2005/8/layout/orgChart1"/>
    <dgm:cxn modelId="{9D684D81-7E8C-4206-8DA8-1935DAC169A5}" type="presOf" srcId="{F3F307FE-8E60-4D3A-9DFA-AAB20CA386F2}" destId="{AB9AF76D-B58E-4EBB-8317-A86F5F87C949}" srcOrd="1" destOrd="0" presId="urn:microsoft.com/office/officeart/2005/8/layout/orgChart1"/>
    <dgm:cxn modelId="{52A73385-0DDD-4F23-9454-ACB7F54970A8}" type="presOf" srcId="{721E641E-CFF8-46B4-AE60-59D4361AA255}" destId="{151FD92F-4789-4047-8039-80C63A43B760}" srcOrd="1" destOrd="0" presId="urn:microsoft.com/office/officeart/2005/8/layout/orgChart1"/>
    <dgm:cxn modelId="{21745388-F697-49BC-AE24-FB8480CC43B1}" type="presOf" srcId="{721E641E-CFF8-46B4-AE60-59D4361AA255}" destId="{C1189FA9-95E0-41FE-8C2D-F74EDBB5592A}" srcOrd="0" destOrd="0" presId="urn:microsoft.com/office/officeart/2005/8/layout/orgChart1"/>
    <dgm:cxn modelId="{9CE6F68D-2C95-4E49-8F22-EB2527435367}" type="presOf" srcId="{74502784-5728-495A-9635-6827F47E4E41}" destId="{56D10940-E092-4803-A7B7-346527354705}" srcOrd="0" destOrd="0" presId="urn:microsoft.com/office/officeart/2005/8/layout/orgChart1"/>
    <dgm:cxn modelId="{418A628F-BA9B-4C83-B528-84F1B35F7DD1}" type="presOf" srcId="{7DA22C67-5CDA-43B7-97B3-7F8AC733AB73}" destId="{1F2234B2-A362-4E78-80B0-0BB3E377EC63}" srcOrd="0" destOrd="0" presId="urn:microsoft.com/office/officeart/2005/8/layout/orgChart1"/>
    <dgm:cxn modelId="{A8263393-0508-4F86-A176-59A94E71CE9E}" type="presOf" srcId="{A48C85E1-CF42-4EF2-BFDA-6881AE14F5AE}" destId="{C0FDA21E-1250-4D57-8010-1ED5BD0EE75D}" srcOrd="1" destOrd="0" presId="urn:microsoft.com/office/officeart/2005/8/layout/orgChart1"/>
    <dgm:cxn modelId="{4C658593-7811-4C59-8953-45C7AA90C616}" type="presOf" srcId="{D4B43E18-84F5-4F81-9049-68630A977861}" destId="{B2F2838D-F05C-41AB-ACAA-AAC5B04807E1}" srcOrd="0" destOrd="0" presId="urn:microsoft.com/office/officeart/2005/8/layout/orgChart1"/>
    <dgm:cxn modelId="{B4B83B98-F7AE-4C3B-A4E8-8180F09840B6}" type="presOf" srcId="{309FD495-6136-4B56-ACE3-4C959EF85AAD}" destId="{B796FD47-8D43-44FF-B56E-D890CCFDAC86}" srcOrd="0" destOrd="0" presId="urn:microsoft.com/office/officeart/2005/8/layout/orgChart1"/>
    <dgm:cxn modelId="{0BF4339A-E557-4EA3-BB0B-6B121E6147E0}" srcId="{9D657760-9371-4F5C-8687-C29C027389A1}" destId="{351AA7E9-F4FC-4DE4-B700-FADC84542401}" srcOrd="2" destOrd="0" parTransId="{1B0B49FD-230A-4827-B2D3-E044685AD7D3}" sibTransId="{66E2F99D-8FD3-4F0D-A976-31B40934E08A}"/>
    <dgm:cxn modelId="{F2B4B49E-A112-473F-AB29-FF2FEF637A45}" type="presOf" srcId="{2890EFF9-9D89-4CA1-BC2F-7EFC312EBE39}" destId="{80E06731-2470-4DE7-86DA-101092D2EC00}" srcOrd="1" destOrd="0" presId="urn:microsoft.com/office/officeart/2005/8/layout/orgChart1"/>
    <dgm:cxn modelId="{467A469F-361C-4C64-8FE2-140E50747671}" srcId="{24C6B2AB-22CD-482F-9F78-900FD3A9696C}" destId="{721E641E-CFF8-46B4-AE60-59D4361AA255}" srcOrd="0" destOrd="0" parTransId="{17804250-62D3-432A-8387-3539E131D98C}" sibTransId="{9BDD4187-A1A1-46A1-8A71-3A649A0172AA}"/>
    <dgm:cxn modelId="{46BB39A9-E997-4B91-AD35-4137BF212EEF}" type="presOf" srcId="{9D657760-9371-4F5C-8687-C29C027389A1}" destId="{0477DC67-A450-42DC-B1BF-2B996646ADEF}" srcOrd="1" destOrd="0" presId="urn:microsoft.com/office/officeart/2005/8/layout/orgChart1"/>
    <dgm:cxn modelId="{670D62AC-A1FC-41F7-B6A0-D03E4C3BF8AF}" type="presOf" srcId="{24C6B2AB-22CD-482F-9F78-900FD3A9696C}" destId="{1021E0C6-3F86-446D-8AD0-A31C8B66F335}" srcOrd="0" destOrd="0" presId="urn:microsoft.com/office/officeart/2005/8/layout/orgChart1"/>
    <dgm:cxn modelId="{AA569AAC-5B65-4975-A8CA-F40F0A9B29D9}" type="presOf" srcId="{886A4A4D-CADE-4F5B-ACE0-882DCBFC175C}" destId="{4A5BFF36-3F76-4AEE-A825-2F777BE1C803}" srcOrd="0" destOrd="0" presId="urn:microsoft.com/office/officeart/2005/8/layout/orgChart1"/>
    <dgm:cxn modelId="{6A7E88AE-3259-42ED-9D7D-7BB750755CC2}" srcId="{24C6B2AB-22CD-482F-9F78-900FD3A9696C}" destId="{886A4A4D-CADE-4F5B-ACE0-882DCBFC175C}" srcOrd="5" destOrd="0" parTransId="{56D764BF-97B5-42D4-B1A7-5B60331726D4}" sibTransId="{8C57BF08-42E3-4309-B764-5AFCA1B0B58D}"/>
    <dgm:cxn modelId="{2A2F67B5-6386-4412-B277-D53FB4091DA7}" type="presOf" srcId="{12BF0AFD-CB28-4AD7-A351-850D2C1CE54B}" destId="{1FC0A95D-FE56-4A5B-A03B-D81401053D71}" srcOrd="0" destOrd="0" presId="urn:microsoft.com/office/officeart/2005/8/layout/orgChart1"/>
    <dgm:cxn modelId="{7BDF03B8-985F-461B-ABA1-6279DCEFAFF6}" type="presOf" srcId="{2715E4B0-0128-4E0E-A683-5E7620CBE239}" destId="{939A1104-2736-4A4A-986D-1F7C117CCECF}" srcOrd="0" destOrd="0" presId="urn:microsoft.com/office/officeart/2005/8/layout/orgChart1"/>
    <dgm:cxn modelId="{9D0CAAC6-B547-4ABC-91A5-1BFC99222FB6}" srcId="{351AA7E9-F4FC-4DE4-B700-FADC84542401}" destId="{95879776-9756-413C-943F-687B367741E2}" srcOrd="1" destOrd="0" parTransId="{2B262610-2435-4F63-9283-7EFD2D3EBFBA}" sibTransId="{5FAA5A83-21CA-4D3B-AA80-557DED2AA48C}"/>
    <dgm:cxn modelId="{AC0C4BC7-21FE-4C53-B719-65F941526B08}" type="presOf" srcId="{A6953E4D-3B09-4AF1-9EF1-41DA6F18B059}" destId="{3BA2E854-8A5E-4134-9350-653606F6B936}" srcOrd="0" destOrd="0" presId="urn:microsoft.com/office/officeart/2005/8/layout/orgChart1"/>
    <dgm:cxn modelId="{84F5BECB-FE18-4D38-ACE6-484E23E93935}" type="presOf" srcId="{24C6B2AB-22CD-482F-9F78-900FD3A9696C}" destId="{B008253E-934B-4EDD-AFA1-6915FB6351A0}" srcOrd="1" destOrd="0" presId="urn:microsoft.com/office/officeart/2005/8/layout/orgChart1"/>
    <dgm:cxn modelId="{243B19CF-754F-4397-A312-B95DA6DD8313}" srcId="{351AA7E9-F4FC-4DE4-B700-FADC84542401}" destId="{D4B43E18-84F5-4F81-9049-68630A977861}" srcOrd="2" destOrd="0" parTransId="{18210010-3336-45D7-975F-51583D1338B0}" sibTransId="{B2947092-7AF3-47E9-B45C-32BE419B8F26}"/>
    <dgm:cxn modelId="{0A646ED0-2F01-43C1-A607-765C3AF8155C}" type="presOf" srcId="{886A4A4D-CADE-4F5B-ACE0-882DCBFC175C}" destId="{34F4DED3-D586-4AC9-8B12-10E8B9F5C0FD}" srcOrd="1" destOrd="0" presId="urn:microsoft.com/office/officeart/2005/8/layout/orgChart1"/>
    <dgm:cxn modelId="{CF3604D2-CC94-4312-9A8E-4BBFAC1BAA88}" type="presOf" srcId="{10041189-D703-4448-AEB1-F0DC1F664664}" destId="{752A487D-6AD8-4174-8427-04E57B6C4A1B}" srcOrd="0" destOrd="0" presId="urn:microsoft.com/office/officeart/2005/8/layout/orgChart1"/>
    <dgm:cxn modelId="{AA448ADD-5E27-43A5-A829-7A608212E60B}" srcId="{6BF0A2D0-98A4-445F-816B-52D041C4D41A}" destId="{10041189-D703-4448-AEB1-F0DC1F664664}" srcOrd="0" destOrd="0" parTransId="{A6953E4D-3B09-4AF1-9EF1-41DA6F18B059}" sibTransId="{0718200D-69E6-46FC-B632-513C27553A55}"/>
    <dgm:cxn modelId="{C35359E0-12D2-4517-968B-BB0B6D44B69F}" type="presOf" srcId="{A48C85E1-CF42-4EF2-BFDA-6881AE14F5AE}" destId="{8E5548FB-F1BC-4ABA-996B-4892D336FAE0}" srcOrd="0" destOrd="0" presId="urn:microsoft.com/office/officeart/2005/8/layout/orgChart1"/>
    <dgm:cxn modelId="{C665C8E0-688B-4DD5-89CD-05694F21BA9E}" srcId="{6BF0A2D0-98A4-445F-816B-52D041C4D41A}" destId="{309FD495-6136-4B56-ACE3-4C959EF85AAD}" srcOrd="1" destOrd="0" parTransId="{3BB800E2-3941-4AD6-BA80-632274C6322C}" sibTransId="{D22A34D0-9C0F-4ADA-82A0-3ECF2BDE1507}"/>
    <dgm:cxn modelId="{C495DBE0-AF1D-43B9-AA02-86772C45EFAD}" srcId="{24C6B2AB-22CD-482F-9F78-900FD3A9696C}" destId="{4A3C01D2-C1B3-4D9D-8C81-CC5DBB47A929}" srcOrd="2" destOrd="0" parTransId="{086DF909-06C8-4D8E-ADF1-0B7A9C962D2B}" sibTransId="{47C8020B-F34A-4939-9443-A0DC7AD4F32F}"/>
    <dgm:cxn modelId="{FE6E20E6-25FF-42B9-92FB-3B4029E69FEA}" type="presOf" srcId="{17804250-62D3-432A-8387-3539E131D98C}" destId="{E10A7062-9079-4050-A662-2B45DA649FF3}" srcOrd="0" destOrd="0" presId="urn:microsoft.com/office/officeart/2005/8/layout/orgChart1"/>
    <dgm:cxn modelId="{FC6415E7-721C-45C3-AF74-E28CE6BA6D4B}" type="presOf" srcId="{D4B43E18-84F5-4F81-9049-68630A977861}" destId="{DCB4BAE2-D8AC-4885-A263-DA59C9367C44}" srcOrd="1" destOrd="0" presId="urn:microsoft.com/office/officeart/2005/8/layout/orgChart1"/>
    <dgm:cxn modelId="{C03355E9-99DF-4E28-8546-95734EC83213}" type="presOf" srcId="{309FD495-6136-4B56-ACE3-4C959EF85AAD}" destId="{1C43F846-97C0-43AA-8DF9-1A33415A1F47}" srcOrd="1" destOrd="0" presId="urn:microsoft.com/office/officeart/2005/8/layout/orgChart1"/>
    <dgm:cxn modelId="{13D246F0-D83C-4641-9E2D-2F968B426AA1}" type="presOf" srcId="{34315774-C1F3-4494-883D-64D9B69DECA5}" destId="{39478A50-F89C-40E0-8C93-F4A7E65F0948}" srcOrd="0" destOrd="0" presId="urn:microsoft.com/office/officeart/2005/8/layout/orgChart1"/>
    <dgm:cxn modelId="{EE7A85F0-C231-4CCD-804D-E7C3DACF0F26}" type="presOf" srcId="{6BF0A2D0-98A4-445F-816B-52D041C4D41A}" destId="{08D1C38D-E13F-4D9E-8C20-6A9E6DCE00AF}" srcOrd="1" destOrd="0" presId="urn:microsoft.com/office/officeart/2005/8/layout/orgChart1"/>
    <dgm:cxn modelId="{BD718BF4-23E4-492E-A4A4-AD5186088031}" srcId="{24C6B2AB-22CD-482F-9F78-900FD3A9696C}" destId="{F3F307FE-8E60-4D3A-9DFA-AAB20CA386F2}" srcOrd="1" destOrd="0" parTransId="{2715E4B0-0128-4E0E-A683-5E7620CBE239}" sibTransId="{F4E28F0E-DE24-42C9-BF71-426AFFEC7D66}"/>
    <dgm:cxn modelId="{0E2E04F9-D604-4D53-ABD5-04223C5C04F6}" type="presOf" srcId="{2890EFF9-9D89-4CA1-BC2F-7EFC312EBE39}" destId="{5C1CDB32-6670-4FF0-829C-144E35832328}" srcOrd="0" destOrd="0" presId="urn:microsoft.com/office/officeart/2005/8/layout/orgChart1"/>
    <dgm:cxn modelId="{006EC8FD-4149-4E07-8DCA-2EAE0A03CEC9}" type="presOf" srcId="{56D764BF-97B5-42D4-B1A7-5B60331726D4}" destId="{90D56FE2-0394-46F9-B3FB-723F2A521D95}" srcOrd="0" destOrd="0" presId="urn:microsoft.com/office/officeart/2005/8/layout/orgChart1"/>
    <dgm:cxn modelId="{29D9243E-0538-43CD-84CE-F723661497E1}" type="presParOf" srcId="{8EFF8969-BC08-4CA6-9C0D-C9FDC10CAA5E}" destId="{C4D48F56-4912-4CA4-A06D-D1E5D3FB9368}" srcOrd="0" destOrd="0" presId="urn:microsoft.com/office/officeart/2005/8/layout/orgChart1"/>
    <dgm:cxn modelId="{A6D45733-D812-46E2-86DF-4C6773E2CD5E}" type="presParOf" srcId="{C4D48F56-4912-4CA4-A06D-D1E5D3FB9368}" destId="{B687CEE6-D072-4C9C-8F57-647E86683CB9}" srcOrd="0" destOrd="0" presId="urn:microsoft.com/office/officeart/2005/8/layout/orgChart1"/>
    <dgm:cxn modelId="{407A47A2-399B-495D-9B6B-7CBB97EE8732}" type="presParOf" srcId="{B687CEE6-D072-4C9C-8F57-647E86683CB9}" destId="{5C9D309D-5C84-4A84-869C-4C385BE61658}" srcOrd="0" destOrd="0" presId="urn:microsoft.com/office/officeart/2005/8/layout/orgChart1"/>
    <dgm:cxn modelId="{B3BDFE42-E09D-4D19-9508-FBDC3183BD1D}" type="presParOf" srcId="{B687CEE6-D072-4C9C-8F57-647E86683CB9}" destId="{0477DC67-A450-42DC-B1BF-2B996646ADEF}" srcOrd="1" destOrd="0" presId="urn:microsoft.com/office/officeart/2005/8/layout/orgChart1"/>
    <dgm:cxn modelId="{92D30CDE-969D-4DC1-A54D-0F79BDF23912}" type="presParOf" srcId="{C4D48F56-4912-4CA4-A06D-D1E5D3FB9368}" destId="{D44C6E36-895F-4D90-8D09-5AA0BB347AD1}" srcOrd="1" destOrd="0" presId="urn:microsoft.com/office/officeart/2005/8/layout/orgChart1"/>
    <dgm:cxn modelId="{18185820-9D76-44C3-BDAC-BACFD1E087CE}" type="presParOf" srcId="{D44C6E36-895F-4D90-8D09-5AA0BB347AD1}" destId="{BBFE2676-167C-4B19-83D1-4D04933B9C69}" srcOrd="0" destOrd="0" presId="urn:microsoft.com/office/officeart/2005/8/layout/orgChart1"/>
    <dgm:cxn modelId="{D7363534-1CA1-47A5-9D9D-3E8414374DE0}" type="presParOf" srcId="{D44C6E36-895F-4D90-8D09-5AA0BB347AD1}" destId="{AD085BDA-C4FF-48A1-BB65-AB4E804E8EA6}" srcOrd="1" destOrd="0" presId="urn:microsoft.com/office/officeart/2005/8/layout/orgChart1"/>
    <dgm:cxn modelId="{645A97CA-7DBE-4516-8602-2BBFA0792D83}" type="presParOf" srcId="{AD085BDA-C4FF-48A1-BB65-AB4E804E8EA6}" destId="{ED5F90A5-3BFA-48B4-B35C-3075FCBE33F4}" srcOrd="0" destOrd="0" presId="urn:microsoft.com/office/officeart/2005/8/layout/orgChart1"/>
    <dgm:cxn modelId="{D90E3EA4-8947-48C3-815E-925152162B39}" type="presParOf" srcId="{ED5F90A5-3BFA-48B4-B35C-3075FCBE33F4}" destId="{1021E0C6-3F86-446D-8AD0-A31C8B66F335}" srcOrd="0" destOrd="0" presId="urn:microsoft.com/office/officeart/2005/8/layout/orgChart1"/>
    <dgm:cxn modelId="{AFAD76A8-140B-4DB3-BDA6-01898E0D3EEE}" type="presParOf" srcId="{ED5F90A5-3BFA-48B4-B35C-3075FCBE33F4}" destId="{B008253E-934B-4EDD-AFA1-6915FB6351A0}" srcOrd="1" destOrd="0" presId="urn:microsoft.com/office/officeart/2005/8/layout/orgChart1"/>
    <dgm:cxn modelId="{C14488F2-A223-44DE-B0B5-AEA03D1DBB50}" type="presParOf" srcId="{AD085BDA-C4FF-48A1-BB65-AB4E804E8EA6}" destId="{DB2B0C52-8256-40E5-827B-6277E3BB08FC}" srcOrd="1" destOrd="0" presId="urn:microsoft.com/office/officeart/2005/8/layout/orgChart1"/>
    <dgm:cxn modelId="{52F4EA0C-89FC-421E-9ABF-E8B08CAC86DC}" type="presParOf" srcId="{DB2B0C52-8256-40E5-827B-6277E3BB08FC}" destId="{E10A7062-9079-4050-A662-2B45DA649FF3}" srcOrd="0" destOrd="0" presId="urn:microsoft.com/office/officeart/2005/8/layout/orgChart1"/>
    <dgm:cxn modelId="{819F6063-2057-4614-901B-A58CD3FB9D67}" type="presParOf" srcId="{DB2B0C52-8256-40E5-827B-6277E3BB08FC}" destId="{CD080074-B47C-48EA-865B-B3568C95449C}" srcOrd="1" destOrd="0" presId="urn:microsoft.com/office/officeart/2005/8/layout/orgChart1"/>
    <dgm:cxn modelId="{3DAA0774-D8A9-4D69-9A39-31D1350D00E7}" type="presParOf" srcId="{CD080074-B47C-48EA-865B-B3568C95449C}" destId="{DE385762-2962-4820-A565-971AD7C7AA5B}" srcOrd="0" destOrd="0" presId="urn:microsoft.com/office/officeart/2005/8/layout/orgChart1"/>
    <dgm:cxn modelId="{1EEBFB07-0B29-4262-9D09-7882864E1080}" type="presParOf" srcId="{DE385762-2962-4820-A565-971AD7C7AA5B}" destId="{C1189FA9-95E0-41FE-8C2D-F74EDBB5592A}" srcOrd="0" destOrd="0" presId="urn:microsoft.com/office/officeart/2005/8/layout/orgChart1"/>
    <dgm:cxn modelId="{67779083-AD9A-4FB0-8514-6F5C308E0C64}" type="presParOf" srcId="{DE385762-2962-4820-A565-971AD7C7AA5B}" destId="{151FD92F-4789-4047-8039-80C63A43B760}" srcOrd="1" destOrd="0" presId="urn:microsoft.com/office/officeart/2005/8/layout/orgChart1"/>
    <dgm:cxn modelId="{587A9CBB-A7E0-4128-9D00-C4060463C06B}" type="presParOf" srcId="{CD080074-B47C-48EA-865B-B3568C95449C}" destId="{20A7C29F-0A52-4336-BD4F-D446BCF96279}" srcOrd="1" destOrd="0" presId="urn:microsoft.com/office/officeart/2005/8/layout/orgChart1"/>
    <dgm:cxn modelId="{10D4FF1D-E270-4463-AEDB-F575ADE9224A}" type="presParOf" srcId="{CD080074-B47C-48EA-865B-B3568C95449C}" destId="{6A906CAB-55C8-42CB-996E-3991E01AA365}" srcOrd="2" destOrd="0" presId="urn:microsoft.com/office/officeart/2005/8/layout/orgChart1"/>
    <dgm:cxn modelId="{5E942595-8486-40D0-B555-FD697187A1EB}" type="presParOf" srcId="{DB2B0C52-8256-40E5-827B-6277E3BB08FC}" destId="{939A1104-2736-4A4A-986D-1F7C117CCECF}" srcOrd="2" destOrd="0" presId="urn:microsoft.com/office/officeart/2005/8/layout/orgChart1"/>
    <dgm:cxn modelId="{9EDD47A0-BBFD-4700-9B67-F603416A3EF1}" type="presParOf" srcId="{DB2B0C52-8256-40E5-827B-6277E3BB08FC}" destId="{6E165879-F1CF-4BB8-AB81-65448B2B64A0}" srcOrd="3" destOrd="0" presId="urn:microsoft.com/office/officeart/2005/8/layout/orgChart1"/>
    <dgm:cxn modelId="{D729C605-D132-4052-AC15-AD274E92BB30}" type="presParOf" srcId="{6E165879-F1CF-4BB8-AB81-65448B2B64A0}" destId="{D58F3DAE-13B1-413E-BCAE-FD84CB1E7EE9}" srcOrd="0" destOrd="0" presId="urn:microsoft.com/office/officeart/2005/8/layout/orgChart1"/>
    <dgm:cxn modelId="{2C3220B5-D9E1-40A3-85A7-4EC4DB7A325C}" type="presParOf" srcId="{D58F3DAE-13B1-413E-BCAE-FD84CB1E7EE9}" destId="{52CA7FF8-F9F7-4D56-83BD-421886EAAA8B}" srcOrd="0" destOrd="0" presId="urn:microsoft.com/office/officeart/2005/8/layout/orgChart1"/>
    <dgm:cxn modelId="{930669C0-7F24-4111-88C0-E825210CFCBA}" type="presParOf" srcId="{D58F3DAE-13B1-413E-BCAE-FD84CB1E7EE9}" destId="{AB9AF76D-B58E-4EBB-8317-A86F5F87C949}" srcOrd="1" destOrd="0" presId="urn:microsoft.com/office/officeart/2005/8/layout/orgChart1"/>
    <dgm:cxn modelId="{633C11FF-45CA-4ADB-B032-EFCC62A43712}" type="presParOf" srcId="{6E165879-F1CF-4BB8-AB81-65448B2B64A0}" destId="{2EE92E53-5142-4242-B914-E540F790EEB0}" srcOrd="1" destOrd="0" presId="urn:microsoft.com/office/officeart/2005/8/layout/orgChart1"/>
    <dgm:cxn modelId="{85EBA913-9F8D-4424-8258-2AA6E1E5DC5B}" type="presParOf" srcId="{6E165879-F1CF-4BB8-AB81-65448B2B64A0}" destId="{E9EF2282-F442-4E6C-9483-E259AA71C7B3}" srcOrd="2" destOrd="0" presId="urn:microsoft.com/office/officeart/2005/8/layout/orgChart1"/>
    <dgm:cxn modelId="{DA8D025C-2A00-45E2-B56B-108500688429}" type="presParOf" srcId="{DB2B0C52-8256-40E5-827B-6277E3BB08FC}" destId="{44735A7E-64EA-490E-A3BF-EE8B9364C0F9}" srcOrd="4" destOrd="0" presId="urn:microsoft.com/office/officeart/2005/8/layout/orgChart1"/>
    <dgm:cxn modelId="{FF2DB384-1100-4E5A-B080-C6DF58DCFB0C}" type="presParOf" srcId="{DB2B0C52-8256-40E5-827B-6277E3BB08FC}" destId="{2B81C287-909F-4865-9665-D3022DB4E568}" srcOrd="5" destOrd="0" presId="urn:microsoft.com/office/officeart/2005/8/layout/orgChart1"/>
    <dgm:cxn modelId="{B4E520FB-5529-4521-B832-77D027035C90}" type="presParOf" srcId="{2B81C287-909F-4865-9665-D3022DB4E568}" destId="{F75D8D1E-B216-4368-8010-5B12F2D9100D}" srcOrd="0" destOrd="0" presId="urn:microsoft.com/office/officeart/2005/8/layout/orgChart1"/>
    <dgm:cxn modelId="{124290A7-B8C5-41FC-8BFB-AF95A970C954}" type="presParOf" srcId="{F75D8D1E-B216-4368-8010-5B12F2D9100D}" destId="{1C39F781-E74B-4D20-BB94-47A43FD975EA}" srcOrd="0" destOrd="0" presId="urn:microsoft.com/office/officeart/2005/8/layout/orgChart1"/>
    <dgm:cxn modelId="{BB13FF19-D1F0-4CFC-8524-7E75D4850774}" type="presParOf" srcId="{F75D8D1E-B216-4368-8010-5B12F2D9100D}" destId="{21758937-8DE6-46B9-AA47-09C4883C1837}" srcOrd="1" destOrd="0" presId="urn:microsoft.com/office/officeart/2005/8/layout/orgChart1"/>
    <dgm:cxn modelId="{4D6F2758-16B2-4A4E-8228-1AA937405692}" type="presParOf" srcId="{2B81C287-909F-4865-9665-D3022DB4E568}" destId="{E9A64E5B-729C-4AE6-969D-0A147B5001CC}" srcOrd="1" destOrd="0" presId="urn:microsoft.com/office/officeart/2005/8/layout/orgChart1"/>
    <dgm:cxn modelId="{1161A640-2EE0-42AE-9FFF-8F0E56EB0826}" type="presParOf" srcId="{2B81C287-909F-4865-9665-D3022DB4E568}" destId="{E4380B44-DDB1-430D-9CC5-6AF58ADC77DB}" srcOrd="2" destOrd="0" presId="urn:microsoft.com/office/officeart/2005/8/layout/orgChart1"/>
    <dgm:cxn modelId="{4EEE352B-4BBC-47F0-AAAD-2BF892764119}" type="presParOf" srcId="{DB2B0C52-8256-40E5-827B-6277E3BB08FC}" destId="{39478A50-F89C-40E0-8C93-F4A7E65F0948}" srcOrd="6" destOrd="0" presId="urn:microsoft.com/office/officeart/2005/8/layout/orgChart1"/>
    <dgm:cxn modelId="{3CAABBA8-12DE-4639-A490-1B03FC3F1BEC}" type="presParOf" srcId="{DB2B0C52-8256-40E5-827B-6277E3BB08FC}" destId="{0763A945-C753-4578-AC61-F1E48A6E0BA8}" srcOrd="7" destOrd="0" presId="urn:microsoft.com/office/officeart/2005/8/layout/orgChart1"/>
    <dgm:cxn modelId="{A469225B-C83D-4A0D-93BB-CD2F40F15E43}" type="presParOf" srcId="{0763A945-C753-4578-AC61-F1E48A6E0BA8}" destId="{B10931C8-D4A5-4D4B-BBF8-05BCF4F46F58}" srcOrd="0" destOrd="0" presId="urn:microsoft.com/office/officeart/2005/8/layout/orgChart1"/>
    <dgm:cxn modelId="{90B2B723-84F3-45BF-BD72-E30E65080C8C}" type="presParOf" srcId="{B10931C8-D4A5-4D4B-BBF8-05BCF4F46F58}" destId="{1FC0A95D-FE56-4A5B-A03B-D81401053D71}" srcOrd="0" destOrd="0" presId="urn:microsoft.com/office/officeart/2005/8/layout/orgChart1"/>
    <dgm:cxn modelId="{DC6253C2-101E-48EF-ADEA-B069D2272D1B}" type="presParOf" srcId="{B10931C8-D4A5-4D4B-BBF8-05BCF4F46F58}" destId="{509CFAF2-9208-49B1-A27B-1550A611BEA6}" srcOrd="1" destOrd="0" presId="urn:microsoft.com/office/officeart/2005/8/layout/orgChart1"/>
    <dgm:cxn modelId="{17D0CD96-C1A4-43E5-9518-4BC225FB3FCD}" type="presParOf" srcId="{0763A945-C753-4578-AC61-F1E48A6E0BA8}" destId="{CA08213D-1CF8-497A-8C2B-5F8AC8648C93}" srcOrd="1" destOrd="0" presId="urn:microsoft.com/office/officeart/2005/8/layout/orgChart1"/>
    <dgm:cxn modelId="{2A0C4323-5377-4AD5-A8B7-EDC0C4DE7F1F}" type="presParOf" srcId="{0763A945-C753-4578-AC61-F1E48A6E0BA8}" destId="{81927282-FC9F-4CE9-99DB-165CA1A0894A}" srcOrd="2" destOrd="0" presId="urn:microsoft.com/office/officeart/2005/8/layout/orgChart1"/>
    <dgm:cxn modelId="{48688EE8-1934-489C-96B2-1A04B5611B59}" type="presParOf" srcId="{DB2B0C52-8256-40E5-827B-6277E3BB08FC}" destId="{1F2234B2-A362-4E78-80B0-0BB3E377EC63}" srcOrd="8" destOrd="0" presId="urn:microsoft.com/office/officeart/2005/8/layout/orgChart1"/>
    <dgm:cxn modelId="{E9BE37DF-98D4-41C5-9918-64D7571148DF}" type="presParOf" srcId="{DB2B0C52-8256-40E5-827B-6277E3BB08FC}" destId="{41E540BF-0FC6-4986-868E-92AA847C0B06}" srcOrd="9" destOrd="0" presId="urn:microsoft.com/office/officeart/2005/8/layout/orgChart1"/>
    <dgm:cxn modelId="{69BBF419-D724-4E22-851F-245A46862F48}" type="presParOf" srcId="{41E540BF-0FC6-4986-868E-92AA847C0B06}" destId="{C7BEF4C2-5213-4A72-99AB-5474FE31D071}" srcOrd="0" destOrd="0" presId="urn:microsoft.com/office/officeart/2005/8/layout/orgChart1"/>
    <dgm:cxn modelId="{7BBD3183-F593-48D5-8AD6-99DB2486321B}" type="presParOf" srcId="{C7BEF4C2-5213-4A72-99AB-5474FE31D071}" destId="{2D969922-AB79-4241-96C0-85BFDDEB3BD6}" srcOrd="0" destOrd="0" presId="urn:microsoft.com/office/officeart/2005/8/layout/orgChart1"/>
    <dgm:cxn modelId="{4065D070-D1B7-4C82-BFD9-0A07648226BE}" type="presParOf" srcId="{C7BEF4C2-5213-4A72-99AB-5474FE31D071}" destId="{DE46F06D-1EAD-4AEE-9E12-BACA7EB875FF}" srcOrd="1" destOrd="0" presId="urn:microsoft.com/office/officeart/2005/8/layout/orgChart1"/>
    <dgm:cxn modelId="{323FDD95-A400-4EB6-9B12-681A6F4BC091}" type="presParOf" srcId="{41E540BF-0FC6-4986-868E-92AA847C0B06}" destId="{64E50B27-2EE9-483B-8A01-4F670C6AA378}" srcOrd="1" destOrd="0" presId="urn:microsoft.com/office/officeart/2005/8/layout/orgChart1"/>
    <dgm:cxn modelId="{E28AD858-6F3E-4B25-AEAA-6EBDBDE58FED}" type="presParOf" srcId="{41E540BF-0FC6-4986-868E-92AA847C0B06}" destId="{CDAC7924-31EA-4088-9B4E-4C71BDE8EA35}" srcOrd="2" destOrd="0" presId="urn:microsoft.com/office/officeart/2005/8/layout/orgChart1"/>
    <dgm:cxn modelId="{F4C9F56A-A0CF-4A30-8D45-0CE66B81AF68}" type="presParOf" srcId="{DB2B0C52-8256-40E5-827B-6277E3BB08FC}" destId="{90D56FE2-0394-46F9-B3FB-723F2A521D95}" srcOrd="10" destOrd="0" presId="urn:microsoft.com/office/officeart/2005/8/layout/orgChart1"/>
    <dgm:cxn modelId="{C7F2E113-4029-43E5-8400-6E35BCC43817}" type="presParOf" srcId="{DB2B0C52-8256-40E5-827B-6277E3BB08FC}" destId="{915E7FDD-7639-422C-B350-1360D900C392}" srcOrd="11" destOrd="0" presId="urn:microsoft.com/office/officeart/2005/8/layout/orgChart1"/>
    <dgm:cxn modelId="{896706A6-7330-46C9-98B3-1A54FC690697}" type="presParOf" srcId="{915E7FDD-7639-422C-B350-1360D900C392}" destId="{CAB58EB3-5AB0-4F30-9A85-C95DCE89059B}" srcOrd="0" destOrd="0" presId="urn:microsoft.com/office/officeart/2005/8/layout/orgChart1"/>
    <dgm:cxn modelId="{C665CB53-314A-4C3D-A91E-C72DA3FC99BB}" type="presParOf" srcId="{CAB58EB3-5AB0-4F30-9A85-C95DCE89059B}" destId="{4A5BFF36-3F76-4AEE-A825-2F777BE1C803}" srcOrd="0" destOrd="0" presId="urn:microsoft.com/office/officeart/2005/8/layout/orgChart1"/>
    <dgm:cxn modelId="{EEC8870C-C57B-4D4D-8C0D-58AA7B66C9E9}" type="presParOf" srcId="{CAB58EB3-5AB0-4F30-9A85-C95DCE89059B}" destId="{34F4DED3-D586-4AC9-8B12-10E8B9F5C0FD}" srcOrd="1" destOrd="0" presId="urn:microsoft.com/office/officeart/2005/8/layout/orgChart1"/>
    <dgm:cxn modelId="{B05E882E-4BB0-48AE-9637-F752397D7F02}" type="presParOf" srcId="{915E7FDD-7639-422C-B350-1360D900C392}" destId="{A2E7443C-BD2C-4BE6-8BAA-E8DA1C8C84F5}" srcOrd="1" destOrd="0" presId="urn:microsoft.com/office/officeart/2005/8/layout/orgChart1"/>
    <dgm:cxn modelId="{597B0D95-94D2-4321-B383-93A4D01B3D36}" type="presParOf" srcId="{915E7FDD-7639-422C-B350-1360D900C392}" destId="{9AF99A74-488D-4C60-97BC-146D63D30669}" srcOrd="2" destOrd="0" presId="urn:microsoft.com/office/officeart/2005/8/layout/orgChart1"/>
    <dgm:cxn modelId="{2B000B20-364B-45E1-83DE-B12D262E1134}" type="presParOf" srcId="{AD085BDA-C4FF-48A1-BB65-AB4E804E8EA6}" destId="{BBA81CCF-28D3-49A3-9F42-0C509ABD05C4}" srcOrd="2" destOrd="0" presId="urn:microsoft.com/office/officeart/2005/8/layout/orgChart1"/>
    <dgm:cxn modelId="{9F42C839-149F-49B5-8501-19E3C79F5DFE}" type="presParOf" srcId="{D44C6E36-895F-4D90-8D09-5AA0BB347AD1}" destId="{D1FD0957-F6CB-480F-B584-A055201F1F1E}" srcOrd="2" destOrd="0" presId="urn:microsoft.com/office/officeart/2005/8/layout/orgChart1"/>
    <dgm:cxn modelId="{94666ED1-DC61-4880-A686-BAEB705B08BE}" type="presParOf" srcId="{D44C6E36-895F-4D90-8D09-5AA0BB347AD1}" destId="{F6A938F8-B973-4EED-8D02-9E8E9448AB4E}" srcOrd="3" destOrd="0" presId="urn:microsoft.com/office/officeart/2005/8/layout/orgChart1"/>
    <dgm:cxn modelId="{1A0AD765-18BD-4CC6-832F-459EBB8EFE19}" type="presParOf" srcId="{F6A938F8-B973-4EED-8D02-9E8E9448AB4E}" destId="{2EB19D26-2C8C-4BB6-9D0C-3F936F0F3909}" srcOrd="0" destOrd="0" presId="urn:microsoft.com/office/officeart/2005/8/layout/orgChart1"/>
    <dgm:cxn modelId="{145C3626-11D7-45B5-8363-78CA4AC8E95D}" type="presParOf" srcId="{2EB19D26-2C8C-4BB6-9D0C-3F936F0F3909}" destId="{B4E6E4F8-0082-434A-8715-B6CCDCDCB1F9}" srcOrd="0" destOrd="0" presId="urn:microsoft.com/office/officeart/2005/8/layout/orgChart1"/>
    <dgm:cxn modelId="{72C1E109-A6CF-4351-9C30-74992E328E20}" type="presParOf" srcId="{2EB19D26-2C8C-4BB6-9D0C-3F936F0F3909}" destId="{08D1C38D-E13F-4D9E-8C20-6A9E6DCE00AF}" srcOrd="1" destOrd="0" presId="urn:microsoft.com/office/officeart/2005/8/layout/orgChart1"/>
    <dgm:cxn modelId="{F3E3F4FF-7C71-45A3-8408-4E646E8790A1}" type="presParOf" srcId="{F6A938F8-B973-4EED-8D02-9E8E9448AB4E}" destId="{4B54441B-1511-4251-955B-CEF0D03855D6}" srcOrd="1" destOrd="0" presId="urn:microsoft.com/office/officeart/2005/8/layout/orgChart1"/>
    <dgm:cxn modelId="{8C4E4521-05ED-485B-950D-A3338E947BFA}" type="presParOf" srcId="{4B54441B-1511-4251-955B-CEF0D03855D6}" destId="{3BA2E854-8A5E-4134-9350-653606F6B936}" srcOrd="0" destOrd="0" presId="urn:microsoft.com/office/officeart/2005/8/layout/orgChart1"/>
    <dgm:cxn modelId="{F762B9CB-4408-4A24-936F-73B2A95023B1}" type="presParOf" srcId="{4B54441B-1511-4251-955B-CEF0D03855D6}" destId="{B42C1AB9-3C32-490E-BC0D-C64307E018B0}" srcOrd="1" destOrd="0" presId="urn:microsoft.com/office/officeart/2005/8/layout/orgChart1"/>
    <dgm:cxn modelId="{A8CED033-2305-47B9-A7E4-E89B3E2867A9}" type="presParOf" srcId="{B42C1AB9-3C32-490E-BC0D-C64307E018B0}" destId="{C1CC2A6C-D391-49D1-99A9-7044DB075147}" srcOrd="0" destOrd="0" presId="urn:microsoft.com/office/officeart/2005/8/layout/orgChart1"/>
    <dgm:cxn modelId="{F4D7ADE0-2A95-4BF9-8254-AEE0C7FDE414}" type="presParOf" srcId="{C1CC2A6C-D391-49D1-99A9-7044DB075147}" destId="{752A487D-6AD8-4174-8427-04E57B6C4A1B}" srcOrd="0" destOrd="0" presId="urn:microsoft.com/office/officeart/2005/8/layout/orgChart1"/>
    <dgm:cxn modelId="{99D5D841-FE12-4BAA-828F-B86CDF9BAE62}" type="presParOf" srcId="{C1CC2A6C-D391-49D1-99A9-7044DB075147}" destId="{B3FE6011-2C03-45B1-B4C9-6D53C917184E}" srcOrd="1" destOrd="0" presId="urn:microsoft.com/office/officeart/2005/8/layout/orgChart1"/>
    <dgm:cxn modelId="{801C387E-41F6-4F74-87A7-D77DE050E36C}" type="presParOf" srcId="{B42C1AB9-3C32-490E-BC0D-C64307E018B0}" destId="{8779BC01-6904-407E-83E8-F11EF8EDE03E}" srcOrd="1" destOrd="0" presId="urn:microsoft.com/office/officeart/2005/8/layout/orgChart1"/>
    <dgm:cxn modelId="{49F6237A-B2C2-4042-ADEB-98C6C271B1AB}" type="presParOf" srcId="{B42C1AB9-3C32-490E-BC0D-C64307E018B0}" destId="{648731FE-C9EB-45DB-A8D1-971E80BF2731}" srcOrd="2" destOrd="0" presId="urn:microsoft.com/office/officeart/2005/8/layout/orgChart1"/>
    <dgm:cxn modelId="{93BAF45C-5D54-45B3-96C5-EC6C42158F75}" type="presParOf" srcId="{4B54441B-1511-4251-955B-CEF0D03855D6}" destId="{0C1F9E51-6530-412B-9222-838490B199E5}" srcOrd="2" destOrd="0" presId="urn:microsoft.com/office/officeart/2005/8/layout/orgChart1"/>
    <dgm:cxn modelId="{9C9086B6-6862-42FB-B562-24435271E12F}" type="presParOf" srcId="{4B54441B-1511-4251-955B-CEF0D03855D6}" destId="{494FF895-0BF1-451B-9204-B2D3E105C318}" srcOrd="3" destOrd="0" presId="urn:microsoft.com/office/officeart/2005/8/layout/orgChart1"/>
    <dgm:cxn modelId="{228F6A15-5393-439F-9101-AE1C9F4A71E2}" type="presParOf" srcId="{494FF895-0BF1-451B-9204-B2D3E105C318}" destId="{E6357C95-EE16-459F-A382-2AED8E291482}" srcOrd="0" destOrd="0" presId="urn:microsoft.com/office/officeart/2005/8/layout/orgChart1"/>
    <dgm:cxn modelId="{A1443940-C7DD-4C88-A0E1-59B8C5BFA1A1}" type="presParOf" srcId="{E6357C95-EE16-459F-A382-2AED8E291482}" destId="{B796FD47-8D43-44FF-B56E-D890CCFDAC86}" srcOrd="0" destOrd="0" presId="urn:microsoft.com/office/officeart/2005/8/layout/orgChart1"/>
    <dgm:cxn modelId="{6374546F-33E9-4737-900E-0E45C34E9716}" type="presParOf" srcId="{E6357C95-EE16-459F-A382-2AED8E291482}" destId="{1C43F846-97C0-43AA-8DF9-1A33415A1F47}" srcOrd="1" destOrd="0" presId="urn:microsoft.com/office/officeart/2005/8/layout/orgChart1"/>
    <dgm:cxn modelId="{6CBC649A-95A7-4A6F-9667-2F9C6F0CB4B8}" type="presParOf" srcId="{494FF895-0BF1-451B-9204-B2D3E105C318}" destId="{163CDAD1-043B-441F-B78C-EDC2537ED506}" srcOrd="1" destOrd="0" presId="urn:microsoft.com/office/officeart/2005/8/layout/orgChart1"/>
    <dgm:cxn modelId="{DA29D4F6-5B37-43D0-97D7-C9C32BCB608E}" type="presParOf" srcId="{494FF895-0BF1-451B-9204-B2D3E105C318}" destId="{288F4B6F-464C-42E0-9236-18254D8A419B}" srcOrd="2" destOrd="0" presId="urn:microsoft.com/office/officeart/2005/8/layout/orgChart1"/>
    <dgm:cxn modelId="{A3041157-69B7-4C4C-AFB6-500704BBF7A3}" type="presParOf" srcId="{4B54441B-1511-4251-955B-CEF0D03855D6}" destId="{56D10940-E092-4803-A7B7-346527354705}" srcOrd="4" destOrd="0" presId="urn:microsoft.com/office/officeart/2005/8/layout/orgChart1"/>
    <dgm:cxn modelId="{538F442E-FAB3-4A78-8631-34A8ADDB5642}" type="presParOf" srcId="{4B54441B-1511-4251-955B-CEF0D03855D6}" destId="{C405D902-0D12-44E1-962C-563F75868CB4}" srcOrd="5" destOrd="0" presId="urn:microsoft.com/office/officeart/2005/8/layout/orgChart1"/>
    <dgm:cxn modelId="{F28ED79B-CE93-429A-847C-E439D363B38B}" type="presParOf" srcId="{C405D902-0D12-44E1-962C-563F75868CB4}" destId="{589DDCFB-0E27-48AE-8F17-B5C7D6853AFA}" srcOrd="0" destOrd="0" presId="urn:microsoft.com/office/officeart/2005/8/layout/orgChart1"/>
    <dgm:cxn modelId="{47431248-0299-40B0-8C02-4A0A6E15C444}" type="presParOf" srcId="{589DDCFB-0E27-48AE-8F17-B5C7D6853AFA}" destId="{5C1CDB32-6670-4FF0-829C-144E35832328}" srcOrd="0" destOrd="0" presId="urn:microsoft.com/office/officeart/2005/8/layout/orgChart1"/>
    <dgm:cxn modelId="{62816850-DA3C-4FD1-88C1-8F739A3E39D1}" type="presParOf" srcId="{589DDCFB-0E27-48AE-8F17-B5C7D6853AFA}" destId="{80E06731-2470-4DE7-86DA-101092D2EC00}" srcOrd="1" destOrd="0" presId="urn:microsoft.com/office/officeart/2005/8/layout/orgChart1"/>
    <dgm:cxn modelId="{BCD1FD1F-CD8D-47E4-B598-B84A01DECE1C}" type="presParOf" srcId="{C405D902-0D12-44E1-962C-563F75868CB4}" destId="{650FEAEE-8DA9-4655-8731-88A1E522F22F}" srcOrd="1" destOrd="0" presId="urn:microsoft.com/office/officeart/2005/8/layout/orgChart1"/>
    <dgm:cxn modelId="{EAF2AB15-FD21-4A8F-A341-A6C35D99B32B}" type="presParOf" srcId="{C405D902-0D12-44E1-962C-563F75868CB4}" destId="{91CE3CB4-930B-457A-B304-CBAE78D1D06A}" srcOrd="2" destOrd="0" presId="urn:microsoft.com/office/officeart/2005/8/layout/orgChart1"/>
    <dgm:cxn modelId="{569D1E5C-0A74-4F84-B3BE-18D31E05FF73}" type="presParOf" srcId="{F6A938F8-B973-4EED-8D02-9E8E9448AB4E}" destId="{20819C2C-72D2-43F9-A53F-A731B2FD27E3}" srcOrd="2" destOrd="0" presId="urn:microsoft.com/office/officeart/2005/8/layout/orgChart1"/>
    <dgm:cxn modelId="{78167390-D0B4-4B21-8651-68D10EF403F0}" type="presParOf" srcId="{D44C6E36-895F-4D90-8D09-5AA0BB347AD1}" destId="{859F124A-97D0-4935-A7B9-21474F20AC14}" srcOrd="4" destOrd="0" presId="urn:microsoft.com/office/officeart/2005/8/layout/orgChart1"/>
    <dgm:cxn modelId="{3D1DA01A-4FC0-4ABE-917C-31EFDDB64457}" type="presParOf" srcId="{D44C6E36-895F-4D90-8D09-5AA0BB347AD1}" destId="{E2BAB2FD-9E05-458C-B1E8-DBB1283C7639}" srcOrd="5" destOrd="0" presId="urn:microsoft.com/office/officeart/2005/8/layout/orgChart1"/>
    <dgm:cxn modelId="{6DCEC68B-E3C4-4AB1-A7EA-79AB78070A7A}" type="presParOf" srcId="{E2BAB2FD-9E05-458C-B1E8-DBB1283C7639}" destId="{2E415484-7D33-44E1-AE4B-927995EF9975}" srcOrd="0" destOrd="0" presId="urn:microsoft.com/office/officeart/2005/8/layout/orgChart1"/>
    <dgm:cxn modelId="{984BA241-2037-4233-8FFD-706412F86788}" type="presParOf" srcId="{2E415484-7D33-44E1-AE4B-927995EF9975}" destId="{9AD91DF0-1095-4003-99E3-58848143EEC9}" srcOrd="0" destOrd="0" presId="urn:microsoft.com/office/officeart/2005/8/layout/orgChart1"/>
    <dgm:cxn modelId="{77BA0F52-233C-4647-A797-DF07EA1C1374}" type="presParOf" srcId="{2E415484-7D33-44E1-AE4B-927995EF9975}" destId="{39952BF8-6A5D-430E-8BC4-83ABB39EEA28}" srcOrd="1" destOrd="0" presId="urn:microsoft.com/office/officeart/2005/8/layout/orgChart1"/>
    <dgm:cxn modelId="{258B3933-EA7F-4237-838A-F65C4B17ED16}" type="presParOf" srcId="{E2BAB2FD-9E05-458C-B1E8-DBB1283C7639}" destId="{A54EC6A0-B4A3-4DC8-BFBF-9652EA1B6C0F}" srcOrd="1" destOrd="0" presId="urn:microsoft.com/office/officeart/2005/8/layout/orgChart1"/>
    <dgm:cxn modelId="{96B23E17-E154-43D0-84AA-BC2338F3FB97}" type="presParOf" srcId="{A54EC6A0-B4A3-4DC8-BFBF-9652EA1B6C0F}" destId="{EDF6A834-EFE4-4110-8C7C-AA9FD6C291FB}" srcOrd="0" destOrd="0" presId="urn:microsoft.com/office/officeart/2005/8/layout/orgChart1"/>
    <dgm:cxn modelId="{895F870F-6910-4193-BA3E-04EA85770463}" type="presParOf" srcId="{A54EC6A0-B4A3-4DC8-BFBF-9652EA1B6C0F}" destId="{D4420EA7-7F21-4AE4-978A-A6B1798B6CA4}" srcOrd="1" destOrd="0" presId="urn:microsoft.com/office/officeart/2005/8/layout/orgChart1"/>
    <dgm:cxn modelId="{4EFF3EAF-EB70-41A6-A453-19B97EEC9ECE}" type="presParOf" srcId="{D4420EA7-7F21-4AE4-978A-A6B1798B6CA4}" destId="{C7B51F4F-9B5A-4B08-8FD5-DB9D598C8679}" srcOrd="0" destOrd="0" presId="urn:microsoft.com/office/officeart/2005/8/layout/orgChart1"/>
    <dgm:cxn modelId="{B56C61ED-AE6D-4A77-B24B-AAFF671E2E8B}" type="presParOf" srcId="{C7B51F4F-9B5A-4B08-8FD5-DB9D598C8679}" destId="{8E5548FB-F1BC-4ABA-996B-4892D336FAE0}" srcOrd="0" destOrd="0" presId="urn:microsoft.com/office/officeart/2005/8/layout/orgChart1"/>
    <dgm:cxn modelId="{16939BFB-7C14-412B-8E63-B0305C3FA14A}" type="presParOf" srcId="{C7B51F4F-9B5A-4B08-8FD5-DB9D598C8679}" destId="{C0FDA21E-1250-4D57-8010-1ED5BD0EE75D}" srcOrd="1" destOrd="0" presId="urn:microsoft.com/office/officeart/2005/8/layout/orgChart1"/>
    <dgm:cxn modelId="{03345A51-F611-47DA-8276-DCD3B6F19151}" type="presParOf" srcId="{D4420EA7-7F21-4AE4-978A-A6B1798B6CA4}" destId="{54CBD2FA-F120-45F2-8AD6-CB19605E8141}" srcOrd="1" destOrd="0" presId="urn:microsoft.com/office/officeart/2005/8/layout/orgChart1"/>
    <dgm:cxn modelId="{D0448B9B-5575-45B8-B894-FB286630DE93}" type="presParOf" srcId="{D4420EA7-7F21-4AE4-978A-A6B1798B6CA4}" destId="{7BF28D86-F017-4CB7-AFB8-D75A61D9F48C}" srcOrd="2" destOrd="0" presId="urn:microsoft.com/office/officeart/2005/8/layout/orgChart1"/>
    <dgm:cxn modelId="{4B6A620E-B122-4267-A6B3-BAC6F21453B7}" type="presParOf" srcId="{A54EC6A0-B4A3-4DC8-BFBF-9652EA1B6C0F}" destId="{5F7308B9-55EE-410A-BC2A-7DBE0DD198AB}" srcOrd="2" destOrd="0" presId="urn:microsoft.com/office/officeart/2005/8/layout/orgChart1"/>
    <dgm:cxn modelId="{1762EE09-C330-40BC-8804-BB00F9738283}" type="presParOf" srcId="{A54EC6A0-B4A3-4DC8-BFBF-9652EA1B6C0F}" destId="{31393FB0-2736-4D81-AD82-91279085BB56}" srcOrd="3" destOrd="0" presId="urn:microsoft.com/office/officeart/2005/8/layout/orgChart1"/>
    <dgm:cxn modelId="{BCBF9246-9A5F-4A69-9C4F-6C2B60B4B193}" type="presParOf" srcId="{31393FB0-2736-4D81-AD82-91279085BB56}" destId="{7F99C820-72D4-49B5-9AFA-C1CF8CF85A15}" srcOrd="0" destOrd="0" presId="urn:microsoft.com/office/officeart/2005/8/layout/orgChart1"/>
    <dgm:cxn modelId="{EB57E578-73AC-423F-B12F-596B60091E43}" type="presParOf" srcId="{7F99C820-72D4-49B5-9AFA-C1CF8CF85A15}" destId="{9174C53A-5CA9-4792-80DC-528E72531090}" srcOrd="0" destOrd="0" presId="urn:microsoft.com/office/officeart/2005/8/layout/orgChart1"/>
    <dgm:cxn modelId="{757F565D-42D5-4801-A69C-72E0070B5485}" type="presParOf" srcId="{7F99C820-72D4-49B5-9AFA-C1CF8CF85A15}" destId="{7117E05C-DF9B-4490-A20E-840D2422F707}" srcOrd="1" destOrd="0" presId="urn:microsoft.com/office/officeart/2005/8/layout/orgChart1"/>
    <dgm:cxn modelId="{7CF2CEE4-2F50-40E2-B303-E94A8A3802F0}" type="presParOf" srcId="{31393FB0-2736-4D81-AD82-91279085BB56}" destId="{90DAF19F-B6F1-4E2F-8390-792EDF927CC8}" srcOrd="1" destOrd="0" presId="urn:microsoft.com/office/officeart/2005/8/layout/orgChart1"/>
    <dgm:cxn modelId="{6C1012DE-9A1F-4801-BD4A-CD93831DA345}" type="presParOf" srcId="{31393FB0-2736-4D81-AD82-91279085BB56}" destId="{9399A2E6-6D4D-496E-AD5D-F4F961CAA97F}" srcOrd="2" destOrd="0" presId="urn:microsoft.com/office/officeart/2005/8/layout/orgChart1"/>
    <dgm:cxn modelId="{A3063C5F-AB04-4A7B-815C-2D5152754B8C}" type="presParOf" srcId="{A54EC6A0-B4A3-4DC8-BFBF-9652EA1B6C0F}" destId="{DEFD84AB-12B0-4E63-8E90-14279BE0549D}" srcOrd="4" destOrd="0" presId="urn:microsoft.com/office/officeart/2005/8/layout/orgChart1"/>
    <dgm:cxn modelId="{1FE6E528-6065-4D89-B8D3-2F356B2CCA15}" type="presParOf" srcId="{A54EC6A0-B4A3-4DC8-BFBF-9652EA1B6C0F}" destId="{44C04979-D7D9-49B1-BF05-99549A968A5C}" srcOrd="5" destOrd="0" presId="urn:microsoft.com/office/officeart/2005/8/layout/orgChart1"/>
    <dgm:cxn modelId="{17194F31-1BA6-4D36-AE3B-01C4C0C0FC5C}" type="presParOf" srcId="{44C04979-D7D9-49B1-BF05-99549A968A5C}" destId="{1F7E8F09-101F-498C-821D-7F1EB001F0A9}" srcOrd="0" destOrd="0" presId="urn:microsoft.com/office/officeart/2005/8/layout/orgChart1"/>
    <dgm:cxn modelId="{19A5F258-64F9-4907-9296-E5CA8A7C68B2}" type="presParOf" srcId="{1F7E8F09-101F-498C-821D-7F1EB001F0A9}" destId="{B2F2838D-F05C-41AB-ACAA-AAC5B04807E1}" srcOrd="0" destOrd="0" presId="urn:microsoft.com/office/officeart/2005/8/layout/orgChart1"/>
    <dgm:cxn modelId="{E635CDE9-8B26-46D3-93EE-1746785999FB}" type="presParOf" srcId="{1F7E8F09-101F-498C-821D-7F1EB001F0A9}" destId="{DCB4BAE2-D8AC-4885-A263-DA59C9367C44}" srcOrd="1" destOrd="0" presId="urn:microsoft.com/office/officeart/2005/8/layout/orgChart1"/>
    <dgm:cxn modelId="{6BB5D1EF-7E1A-4AC6-B073-781FDE272EAB}" type="presParOf" srcId="{44C04979-D7D9-49B1-BF05-99549A968A5C}" destId="{C54C2D26-F52C-47C2-A09D-CC59B3E5D45C}" srcOrd="1" destOrd="0" presId="urn:microsoft.com/office/officeart/2005/8/layout/orgChart1"/>
    <dgm:cxn modelId="{49C52A46-F780-4F9F-B322-B8E73D555FB9}" type="presParOf" srcId="{44C04979-D7D9-49B1-BF05-99549A968A5C}" destId="{D75A574F-3A0F-4BA8-BDCB-DBA910636B6F}" srcOrd="2" destOrd="0" presId="urn:microsoft.com/office/officeart/2005/8/layout/orgChart1"/>
    <dgm:cxn modelId="{B2ECD75B-A414-455B-A6E8-307107F1D964}" type="presParOf" srcId="{E2BAB2FD-9E05-458C-B1E8-DBB1283C7639}" destId="{14A3D915-B575-48A0-86FD-06FA5D60E785}" srcOrd="2" destOrd="0" presId="urn:microsoft.com/office/officeart/2005/8/layout/orgChart1"/>
    <dgm:cxn modelId="{B12295B8-A5DC-416C-A5C4-060E98CBC345}" type="presParOf" srcId="{D44C6E36-895F-4D90-8D09-5AA0BB347AD1}" destId="{62208C64-8313-4E3C-8DB5-EF28AD1F7116}" srcOrd="6" destOrd="0" presId="urn:microsoft.com/office/officeart/2005/8/layout/orgChart1"/>
    <dgm:cxn modelId="{0410E974-A1C7-42BD-BEE0-6DA69E0A40FB}" type="presParOf" srcId="{D44C6E36-895F-4D90-8D09-5AA0BB347AD1}" destId="{85409626-4192-44A3-86D1-63C0A5E27821}" srcOrd="7" destOrd="0" presId="urn:microsoft.com/office/officeart/2005/8/layout/orgChart1"/>
    <dgm:cxn modelId="{720CE479-0516-49B3-8B2B-7DABE27BB987}" type="presParOf" srcId="{85409626-4192-44A3-86D1-63C0A5E27821}" destId="{C6ADAB30-623D-4773-A5F1-413A2F8FB063}" srcOrd="0" destOrd="0" presId="urn:microsoft.com/office/officeart/2005/8/layout/orgChart1"/>
    <dgm:cxn modelId="{9247A96A-E124-4667-B0B5-CE655F36F324}" type="presParOf" srcId="{C6ADAB30-623D-4773-A5F1-413A2F8FB063}" destId="{292271D7-41D7-406E-9CB4-750996DA31FB}" srcOrd="0" destOrd="0" presId="urn:microsoft.com/office/officeart/2005/8/layout/orgChart1"/>
    <dgm:cxn modelId="{6782A344-03B7-4AA9-B31E-CBB84A1E9F82}" type="presParOf" srcId="{C6ADAB30-623D-4773-A5F1-413A2F8FB063}" destId="{A94AE071-BF5A-439D-944E-5063ECE03062}" srcOrd="1" destOrd="0" presId="urn:microsoft.com/office/officeart/2005/8/layout/orgChart1"/>
    <dgm:cxn modelId="{EEF223D0-3E79-44CE-98D7-6F613EBE1263}" type="presParOf" srcId="{85409626-4192-44A3-86D1-63C0A5E27821}" destId="{6CEB5503-0F40-4B41-8DA6-44B454E10FE3}" srcOrd="1" destOrd="0" presId="urn:microsoft.com/office/officeart/2005/8/layout/orgChart1"/>
    <dgm:cxn modelId="{F3B6C761-68B3-44C8-9536-7004F52B69D1}" type="presParOf" srcId="{85409626-4192-44A3-86D1-63C0A5E27821}" destId="{F32D04FC-DCCE-41BE-A955-8984B6B07EC7}" srcOrd="2" destOrd="0" presId="urn:microsoft.com/office/officeart/2005/8/layout/orgChart1"/>
    <dgm:cxn modelId="{95CE1C22-685D-479B-BEA2-80203166E610}" type="presParOf" srcId="{C4D48F56-4912-4CA4-A06D-D1E5D3FB9368}" destId="{D4FBC06F-860E-48F4-A108-270DA4AEBAF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989E1-DC78-4EF8-9705-7E5E557AD125}">
      <dsp:nvSpPr>
        <dsp:cNvPr id="0" name=""/>
        <dsp:cNvSpPr/>
      </dsp:nvSpPr>
      <dsp:spPr>
        <a:xfrm>
          <a:off x="5360912" y="1920592"/>
          <a:ext cx="142916" cy="612347"/>
        </a:xfrm>
        <a:custGeom>
          <a:avLst/>
          <a:gdLst/>
          <a:ahLst/>
          <a:cxnLst/>
          <a:rect l="0" t="0" r="0" b="0"/>
          <a:pathLst>
            <a:path>
              <a:moveTo>
                <a:pt x="142916" y="0"/>
              </a:moveTo>
              <a:lnTo>
                <a:pt x="142916" y="612347"/>
              </a:lnTo>
              <a:lnTo>
                <a:pt x="0" y="612347"/>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98778B05-D454-4F87-A5B2-0D557242E80A}">
      <dsp:nvSpPr>
        <dsp:cNvPr id="0" name=""/>
        <dsp:cNvSpPr/>
      </dsp:nvSpPr>
      <dsp:spPr>
        <a:xfrm>
          <a:off x="5503829" y="1920592"/>
          <a:ext cx="4829080" cy="1224695"/>
        </a:xfrm>
        <a:custGeom>
          <a:avLst/>
          <a:gdLst/>
          <a:ahLst/>
          <a:cxnLst/>
          <a:rect l="0" t="0" r="0" b="0"/>
          <a:pathLst>
            <a:path>
              <a:moveTo>
                <a:pt x="0" y="0"/>
              </a:moveTo>
              <a:lnTo>
                <a:pt x="0" y="1084920"/>
              </a:lnTo>
              <a:lnTo>
                <a:pt x="4829080" y="1084920"/>
              </a:lnTo>
              <a:lnTo>
                <a:pt x="4829080" y="1224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6530AC-8391-473D-B4BD-4DF57C7F84E8}">
      <dsp:nvSpPr>
        <dsp:cNvPr id="0" name=""/>
        <dsp:cNvSpPr/>
      </dsp:nvSpPr>
      <dsp:spPr>
        <a:xfrm>
          <a:off x="5503829" y="1920592"/>
          <a:ext cx="3218339" cy="1224695"/>
        </a:xfrm>
        <a:custGeom>
          <a:avLst/>
          <a:gdLst/>
          <a:ahLst/>
          <a:cxnLst/>
          <a:rect l="0" t="0" r="0" b="0"/>
          <a:pathLst>
            <a:path>
              <a:moveTo>
                <a:pt x="0" y="0"/>
              </a:moveTo>
              <a:lnTo>
                <a:pt x="0" y="1084920"/>
              </a:lnTo>
              <a:lnTo>
                <a:pt x="3218339" y="1084920"/>
              </a:lnTo>
              <a:lnTo>
                <a:pt x="3218339" y="1224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69E752-E47C-4CE1-B78E-567F759C8FF8}">
      <dsp:nvSpPr>
        <dsp:cNvPr id="0" name=""/>
        <dsp:cNvSpPr/>
      </dsp:nvSpPr>
      <dsp:spPr>
        <a:xfrm>
          <a:off x="5503829" y="1920592"/>
          <a:ext cx="1607598" cy="1218232"/>
        </a:xfrm>
        <a:custGeom>
          <a:avLst/>
          <a:gdLst/>
          <a:ahLst/>
          <a:cxnLst/>
          <a:rect l="0" t="0" r="0" b="0"/>
          <a:pathLst>
            <a:path>
              <a:moveTo>
                <a:pt x="0" y="0"/>
              </a:moveTo>
              <a:lnTo>
                <a:pt x="0" y="1078457"/>
              </a:lnTo>
              <a:lnTo>
                <a:pt x="1607598" y="1078457"/>
              </a:lnTo>
              <a:lnTo>
                <a:pt x="1607598" y="12182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599423-06D2-447D-8761-7432F76713BE}">
      <dsp:nvSpPr>
        <dsp:cNvPr id="0" name=""/>
        <dsp:cNvSpPr/>
      </dsp:nvSpPr>
      <dsp:spPr>
        <a:xfrm>
          <a:off x="5454967" y="1920592"/>
          <a:ext cx="91440" cy="1224695"/>
        </a:xfrm>
        <a:custGeom>
          <a:avLst/>
          <a:gdLst/>
          <a:ahLst/>
          <a:cxnLst/>
          <a:rect l="0" t="0" r="0" b="0"/>
          <a:pathLst>
            <a:path>
              <a:moveTo>
                <a:pt x="48861" y="0"/>
              </a:moveTo>
              <a:lnTo>
                <a:pt x="48861" y="1084920"/>
              </a:lnTo>
              <a:lnTo>
                <a:pt x="45720" y="1084920"/>
              </a:lnTo>
              <a:lnTo>
                <a:pt x="45720" y="1224695"/>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FF7801AB-CCD8-4E0E-B757-5B8E7CB70B82}">
      <dsp:nvSpPr>
        <dsp:cNvPr id="0" name=""/>
        <dsp:cNvSpPr/>
      </dsp:nvSpPr>
      <dsp:spPr>
        <a:xfrm>
          <a:off x="3889946" y="1920592"/>
          <a:ext cx="1613882" cy="1224695"/>
        </a:xfrm>
        <a:custGeom>
          <a:avLst/>
          <a:gdLst/>
          <a:ahLst/>
          <a:cxnLst/>
          <a:rect l="0" t="0" r="0" b="0"/>
          <a:pathLst>
            <a:path>
              <a:moveTo>
                <a:pt x="1613882" y="0"/>
              </a:moveTo>
              <a:lnTo>
                <a:pt x="1613882" y="1084920"/>
              </a:lnTo>
              <a:lnTo>
                <a:pt x="0" y="1084920"/>
              </a:lnTo>
              <a:lnTo>
                <a:pt x="0" y="1224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BF563E-4CED-4179-972D-9753C9510C02}">
      <dsp:nvSpPr>
        <dsp:cNvPr id="0" name=""/>
        <dsp:cNvSpPr/>
      </dsp:nvSpPr>
      <dsp:spPr>
        <a:xfrm>
          <a:off x="2279206" y="1920592"/>
          <a:ext cx="3224622" cy="1224695"/>
        </a:xfrm>
        <a:custGeom>
          <a:avLst/>
          <a:gdLst/>
          <a:ahLst/>
          <a:cxnLst/>
          <a:rect l="0" t="0" r="0" b="0"/>
          <a:pathLst>
            <a:path>
              <a:moveTo>
                <a:pt x="3224622" y="0"/>
              </a:moveTo>
              <a:lnTo>
                <a:pt x="3224622" y="1084920"/>
              </a:lnTo>
              <a:lnTo>
                <a:pt x="0" y="1084920"/>
              </a:lnTo>
              <a:lnTo>
                <a:pt x="0" y="1224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0320D0-DE64-4122-A085-B05180DAA863}">
      <dsp:nvSpPr>
        <dsp:cNvPr id="0" name=""/>
        <dsp:cNvSpPr/>
      </dsp:nvSpPr>
      <dsp:spPr>
        <a:xfrm>
          <a:off x="668465" y="1920592"/>
          <a:ext cx="4835363" cy="1224695"/>
        </a:xfrm>
        <a:custGeom>
          <a:avLst/>
          <a:gdLst/>
          <a:ahLst/>
          <a:cxnLst/>
          <a:rect l="0" t="0" r="0" b="0"/>
          <a:pathLst>
            <a:path>
              <a:moveTo>
                <a:pt x="4835363" y="0"/>
              </a:moveTo>
              <a:lnTo>
                <a:pt x="4835363" y="1084920"/>
              </a:lnTo>
              <a:lnTo>
                <a:pt x="0" y="1084920"/>
              </a:lnTo>
              <a:lnTo>
                <a:pt x="0" y="1224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FFB0D6-C8E3-4A7E-8E8C-0A06F1857FCE}">
      <dsp:nvSpPr>
        <dsp:cNvPr id="0" name=""/>
        <dsp:cNvSpPr/>
      </dsp:nvSpPr>
      <dsp:spPr>
        <a:xfrm>
          <a:off x="3508707" y="125499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Senior Pastor</a:t>
          </a:r>
        </a:p>
      </dsp:txBody>
      <dsp:txXfrm>
        <a:off x="3508707" y="1254997"/>
        <a:ext cx="1331190" cy="665595"/>
      </dsp:txXfrm>
    </dsp:sp>
    <dsp:sp modelId="{5C9D309D-5C84-4A84-869C-4C385BE61658}">
      <dsp:nvSpPr>
        <dsp:cNvPr id="0" name=""/>
        <dsp:cNvSpPr/>
      </dsp:nvSpPr>
      <dsp:spPr>
        <a:xfrm>
          <a:off x="4838233" y="125499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Board of Deacons</a:t>
          </a:r>
        </a:p>
      </dsp:txBody>
      <dsp:txXfrm>
        <a:off x="4838233" y="1254997"/>
        <a:ext cx="1331190" cy="665595"/>
      </dsp:txXfrm>
    </dsp:sp>
    <dsp:sp modelId="{48E82B71-B0EC-4EFA-9943-73E5C117155C}">
      <dsp:nvSpPr>
        <dsp:cNvPr id="0" name=""/>
        <dsp:cNvSpPr/>
      </dsp:nvSpPr>
      <dsp:spPr>
        <a:xfrm>
          <a:off x="2870"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Administration</a:t>
          </a:r>
        </a:p>
      </dsp:txBody>
      <dsp:txXfrm>
        <a:off x="2870" y="3145287"/>
        <a:ext cx="1331190" cy="665595"/>
      </dsp:txXfrm>
    </dsp:sp>
    <dsp:sp modelId="{F1C3AFD8-6615-4924-9E87-30CA06588A8A}">
      <dsp:nvSpPr>
        <dsp:cNvPr id="0" name=""/>
        <dsp:cNvSpPr/>
      </dsp:nvSpPr>
      <dsp:spPr>
        <a:xfrm>
          <a:off x="1613611"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Finance</a:t>
          </a:r>
        </a:p>
      </dsp:txBody>
      <dsp:txXfrm>
        <a:off x="1613611" y="3145287"/>
        <a:ext cx="1331190" cy="665595"/>
      </dsp:txXfrm>
    </dsp:sp>
    <dsp:sp modelId="{176E46A3-9BC5-424F-810A-7CD4AEA754B9}">
      <dsp:nvSpPr>
        <dsp:cNvPr id="0" name=""/>
        <dsp:cNvSpPr/>
      </dsp:nvSpPr>
      <dsp:spPr>
        <a:xfrm>
          <a:off x="3224351"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Christian Education</a:t>
          </a:r>
        </a:p>
      </dsp:txBody>
      <dsp:txXfrm>
        <a:off x="3224351" y="3145287"/>
        <a:ext cx="1331190" cy="665595"/>
      </dsp:txXfrm>
    </dsp:sp>
    <dsp:sp modelId="{704D67B6-C611-41D4-864A-9BCD4FC869C3}">
      <dsp:nvSpPr>
        <dsp:cNvPr id="0" name=""/>
        <dsp:cNvSpPr/>
      </dsp:nvSpPr>
      <dsp:spPr>
        <a:xfrm>
          <a:off x="4835092"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Children’s Ministry</a:t>
          </a:r>
        </a:p>
      </dsp:txBody>
      <dsp:txXfrm>
        <a:off x="4835092" y="3145287"/>
        <a:ext cx="1331190" cy="665595"/>
      </dsp:txXfrm>
    </dsp:sp>
    <dsp:sp modelId="{16E75DAA-4DF4-47AC-A7CE-2A4F8084054C}">
      <dsp:nvSpPr>
        <dsp:cNvPr id="0" name=""/>
        <dsp:cNvSpPr/>
      </dsp:nvSpPr>
      <dsp:spPr>
        <a:xfrm>
          <a:off x="6445832" y="3138824"/>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Tech Team</a:t>
          </a:r>
        </a:p>
      </dsp:txBody>
      <dsp:txXfrm>
        <a:off x="6445832" y="3138824"/>
        <a:ext cx="1331190" cy="665595"/>
      </dsp:txXfrm>
    </dsp:sp>
    <dsp:sp modelId="{BCF9DD2F-C83A-444C-8F25-B1F37CD337A4}">
      <dsp:nvSpPr>
        <dsp:cNvPr id="0" name=""/>
        <dsp:cNvSpPr/>
      </dsp:nvSpPr>
      <dsp:spPr>
        <a:xfrm>
          <a:off x="8056573"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Missions &amp; Evangelism</a:t>
          </a:r>
        </a:p>
      </dsp:txBody>
      <dsp:txXfrm>
        <a:off x="8056573" y="3145287"/>
        <a:ext cx="1331190" cy="665595"/>
      </dsp:txXfrm>
    </dsp:sp>
    <dsp:sp modelId="{BB91582A-C36A-49FD-92E8-1AC62102983C}">
      <dsp:nvSpPr>
        <dsp:cNvPr id="0" name=""/>
        <dsp:cNvSpPr/>
      </dsp:nvSpPr>
      <dsp:spPr>
        <a:xfrm>
          <a:off x="9667313" y="3145287"/>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Young Adults &amp; College </a:t>
          </a:r>
        </a:p>
      </dsp:txBody>
      <dsp:txXfrm>
        <a:off x="9667313" y="3145287"/>
        <a:ext cx="1331190" cy="665595"/>
      </dsp:txXfrm>
    </dsp:sp>
    <dsp:sp modelId="{ACC480AE-106C-4F65-AF92-10FAB89F8A02}">
      <dsp:nvSpPr>
        <dsp:cNvPr id="0" name=""/>
        <dsp:cNvSpPr/>
      </dsp:nvSpPr>
      <dsp:spPr>
        <a:xfrm>
          <a:off x="4029721" y="2200142"/>
          <a:ext cx="1331190" cy="66559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rPr>
            <a:t>Administrative Assistant</a:t>
          </a:r>
        </a:p>
      </dsp:txBody>
      <dsp:txXfrm>
        <a:off x="4029721" y="2200142"/>
        <a:ext cx="1331190" cy="6655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A648F-7AFA-4C70-B5C7-B1037B77F485}">
      <dsp:nvSpPr>
        <dsp:cNvPr id="0" name=""/>
        <dsp:cNvSpPr/>
      </dsp:nvSpPr>
      <dsp:spPr>
        <a:xfrm>
          <a:off x="5503116" y="598365"/>
          <a:ext cx="4978070" cy="216096"/>
        </a:xfrm>
        <a:custGeom>
          <a:avLst/>
          <a:gdLst/>
          <a:ahLst/>
          <a:cxnLst/>
          <a:rect l="0" t="0" r="0" b="0"/>
          <a:pathLst>
            <a:path>
              <a:moveTo>
                <a:pt x="0" y="0"/>
              </a:moveTo>
              <a:lnTo>
                <a:pt x="0" y="108048"/>
              </a:lnTo>
              <a:lnTo>
                <a:pt x="4978070" y="108048"/>
              </a:lnTo>
              <a:lnTo>
                <a:pt x="497807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B08CFDC-FFFE-46FD-984E-B72696508C37}">
      <dsp:nvSpPr>
        <dsp:cNvPr id="0" name=""/>
        <dsp:cNvSpPr/>
      </dsp:nvSpPr>
      <dsp:spPr>
        <a:xfrm>
          <a:off x="5503116" y="598365"/>
          <a:ext cx="3732945" cy="216096"/>
        </a:xfrm>
        <a:custGeom>
          <a:avLst/>
          <a:gdLst/>
          <a:ahLst/>
          <a:cxnLst/>
          <a:rect l="0" t="0" r="0" b="0"/>
          <a:pathLst>
            <a:path>
              <a:moveTo>
                <a:pt x="0" y="0"/>
              </a:moveTo>
              <a:lnTo>
                <a:pt x="0" y="108048"/>
              </a:lnTo>
              <a:lnTo>
                <a:pt x="3732945" y="108048"/>
              </a:lnTo>
              <a:lnTo>
                <a:pt x="3732945"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C756700-7B65-427F-A09B-07F38447561C}">
      <dsp:nvSpPr>
        <dsp:cNvPr id="0" name=""/>
        <dsp:cNvSpPr/>
      </dsp:nvSpPr>
      <dsp:spPr>
        <a:xfrm>
          <a:off x="7579325" y="1328976"/>
          <a:ext cx="154354" cy="1203963"/>
        </a:xfrm>
        <a:custGeom>
          <a:avLst/>
          <a:gdLst/>
          <a:ahLst/>
          <a:cxnLst/>
          <a:rect l="0" t="0" r="0" b="0"/>
          <a:pathLst>
            <a:path>
              <a:moveTo>
                <a:pt x="0" y="0"/>
              </a:moveTo>
              <a:lnTo>
                <a:pt x="0" y="1203963"/>
              </a:lnTo>
              <a:lnTo>
                <a:pt x="154354" y="120396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0592CEC-F1D8-45F8-BCE4-18498748A215}">
      <dsp:nvSpPr>
        <dsp:cNvPr id="0" name=""/>
        <dsp:cNvSpPr/>
      </dsp:nvSpPr>
      <dsp:spPr>
        <a:xfrm>
          <a:off x="7579325" y="1328976"/>
          <a:ext cx="154354" cy="473353"/>
        </a:xfrm>
        <a:custGeom>
          <a:avLst/>
          <a:gdLst/>
          <a:ahLst/>
          <a:cxnLst/>
          <a:rect l="0" t="0" r="0" b="0"/>
          <a:pathLst>
            <a:path>
              <a:moveTo>
                <a:pt x="0" y="0"/>
              </a:moveTo>
              <a:lnTo>
                <a:pt x="0" y="473353"/>
              </a:lnTo>
              <a:lnTo>
                <a:pt x="154354" y="47335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3C354F2-C438-4C90-AAA6-82338ECBD286}">
      <dsp:nvSpPr>
        <dsp:cNvPr id="0" name=""/>
        <dsp:cNvSpPr/>
      </dsp:nvSpPr>
      <dsp:spPr>
        <a:xfrm>
          <a:off x="5503116" y="598365"/>
          <a:ext cx="2487821" cy="216096"/>
        </a:xfrm>
        <a:custGeom>
          <a:avLst/>
          <a:gdLst/>
          <a:ahLst/>
          <a:cxnLst/>
          <a:rect l="0" t="0" r="0" b="0"/>
          <a:pathLst>
            <a:path>
              <a:moveTo>
                <a:pt x="0" y="0"/>
              </a:moveTo>
              <a:lnTo>
                <a:pt x="0" y="108048"/>
              </a:lnTo>
              <a:lnTo>
                <a:pt x="2487821" y="108048"/>
              </a:lnTo>
              <a:lnTo>
                <a:pt x="2487821"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BB4E672B-DC09-46FF-B4A3-35978AE03E30}">
      <dsp:nvSpPr>
        <dsp:cNvPr id="0" name=""/>
        <dsp:cNvSpPr/>
      </dsp:nvSpPr>
      <dsp:spPr>
        <a:xfrm>
          <a:off x="5503116" y="598365"/>
          <a:ext cx="1242696" cy="216096"/>
        </a:xfrm>
        <a:custGeom>
          <a:avLst/>
          <a:gdLst/>
          <a:ahLst/>
          <a:cxnLst/>
          <a:rect l="0" t="0" r="0" b="0"/>
          <a:pathLst>
            <a:path>
              <a:moveTo>
                <a:pt x="0" y="0"/>
              </a:moveTo>
              <a:lnTo>
                <a:pt x="0" y="108048"/>
              </a:lnTo>
              <a:lnTo>
                <a:pt x="1242696" y="108048"/>
              </a:lnTo>
              <a:lnTo>
                <a:pt x="1242696"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BCE6AF5-BA7E-4538-9650-5B2D6C7E5DE9}">
      <dsp:nvSpPr>
        <dsp:cNvPr id="0" name=""/>
        <dsp:cNvSpPr/>
      </dsp:nvSpPr>
      <dsp:spPr>
        <a:xfrm>
          <a:off x="5089075" y="1328976"/>
          <a:ext cx="154354" cy="3395794"/>
        </a:xfrm>
        <a:custGeom>
          <a:avLst/>
          <a:gdLst/>
          <a:ahLst/>
          <a:cxnLst/>
          <a:rect l="0" t="0" r="0" b="0"/>
          <a:pathLst>
            <a:path>
              <a:moveTo>
                <a:pt x="0" y="0"/>
              </a:moveTo>
              <a:lnTo>
                <a:pt x="0" y="3395794"/>
              </a:lnTo>
              <a:lnTo>
                <a:pt x="154354" y="33957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897E2252-2D24-4128-8308-BA7938CEFF75}">
      <dsp:nvSpPr>
        <dsp:cNvPr id="0" name=""/>
        <dsp:cNvSpPr/>
      </dsp:nvSpPr>
      <dsp:spPr>
        <a:xfrm>
          <a:off x="5089075" y="1328976"/>
          <a:ext cx="154354" cy="2665184"/>
        </a:xfrm>
        <a:custGeom>
          <a:avLst/>
          <a:gdLst/>
          <a:ahLst/>
          <a:cxnLst/>
          <a:rect l="0" t="0" r="0" b="0"/>
          <a:pathLst>
            <a:path>
              <a:moveTo>
                <a:pt x="0" y="0"/>
              </a:moveTo>
              <a:lnTo>
                <a:pt x="0" y="2665184"/>
              </a:lnTo>
              <a:lnTo>
                <a:pt x="154354" y="266518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941E1B4-5BE2-4C0A-B3B6-1F22481787F8}">
      <dsp:nvSpPr>
        <dsp:cNvPr id="0" name=""/>
        <dsp:cNvSpPr/>
      </dsp:nvSpPr>
      <dsp:spPr>
        <a:xfrm>
          <a:off x="5089075" y="1328976"/>
          <a:ext cx="154354" cy="1934574"/>
        </a:xfrm>
        <a:custGeom>
          <a:avLst/>
          <a:gdLst/>
          <a:ahLst/>
          <a:cxnLst/>
          <a:rect l="0" t="0" r="0" b="0"/>
          <a:pathLst>
            <a:path>
              <a:moveTo>
                <a:pt x="0" y="0"/>
              </a:moveTo>
              <a:lnTo>
                <a:pt x="0" y="1934574"/>
              </a:lnTo>
              <a:lnTo>
                <a:pt x="154354" y="193457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CE8F964B-DF40-4A65-B971-A3628537D28D}">
      <dsp:nvSpPr>
        <dsp:cNvPr id="0" name=""/>
        <dsp:cNvSpPr/>
      </dsp:nvSpPr>
      <dsp:spPr>
        <a:xfrm>
          <a:off x="5089075" y="1328976"/>
          <a:ext cx="154354" cy="1203963"/>
        </a:xfrm>
        <a:custGeom>
          <a:avLst/>
          <a:gdLst/>
          <a:ahLst/>
          <a:cxnLst/>
          <a:rect l="0" t="0" r="0" b="0"/>
          <a:pathLst>
            <a:path>
              <a:moveTo>
                <a:pt x="0" y="0"/>
              </a:moveTo>
              <a:lnTo>
                <a:pt x="0" y="1203963"/>
              </a:lnTo>
              <a:lnTo>
                <a:pt x="154354" y="120396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0F3B239-2898-4E6E-8AC2-40CC50624B34}">
      <dsp:nvSpPr>
        <dsp:cNvPr id="0" name=""/>
        <dsp:cNvSpPr/>
      </dsp:nvSpPr>
      <dsp:spPr>
        <a:xfrm>
          <a:off x="5089075" y="1328976"/>
          <a:ext cx="154354" cy="473353"/>
        </a:xfrm>
        <a:custGeom>
          <a:avLst/>
          <a:gdLst/>
          <a:ahLst/>
          <a:cxnLst/>
          <a:rect l="0" t="0" r="0" b="0"/>
          <a:pathLst>
            <a:path>
              <a:moveTo>
                <a:pt x="0" y="0"/>
              </a:moveTo>
              <a:lnTo>
                <a:pt x="0" y="473353"/>
              </a:lnTo>
              <a:lnTo>
                <a:pt x="154354" y="47335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217C7BB-6298-42AF-B4FC-E7023DA9CDDC}">
      <dsp:nvSpPr>
        <dsp:cNvPr id="0" name=""/>
        <dsp:cNvSpPr/>
      </dsp:nvSpPr>
      <dsp:spPr>
        <a:xfrm>
          <a:off x="5454967" y="598365"/>
          <a:ext cx="91440" cy="216096"/>
        </a:xfrm>
        <a:custGeom>
          <a:avLst/>
          <a:gdLst/>
          <a:ahLst/>
          <a:cxnLst/>
          <a:rect l="0" t="0" r="0" b="0"/>
          <a:pathLst>
            <a:path>
              <a:moveTo>
                <a:pt x="48148" y="0"/>
              </a:moveTo>
              <a:lnTo>
                <a:pt x="48148" y="108048"/>
              </a:lnTo>
              <a:lnTo>
                <a:pt x="45720" y="108048"/>
              </a:lnTo>
              <a:lnTo>
                <a:pt x="4572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450DE61-A49E-4106-9E76-E4CD7ACFD25D}">
      <dsp:nvSpPr>
        <dsp:cNvPr id="0" name=""/>
        <dsp:cNvSpPr/>
      </dsp:nvSpPr>
      <dsp:spPr>
        <a:xfrm>
          <a:off x="4255562" y="598365"/>
          <a:ext cx="1247553" cy="216096"/>
        </a:xfrm>
        <a:custGeom>
          <a:avLst/>
          <a:gdLst/>
          <a:ahLst/>
          <a:cxnLst/>
          <a:rect l="0" t="0" r="0" b="0"/>
          <a:pathLst>
            <a:path>
              <a:moveTo>
                <a:pt x="1247553" y="0"/>
              </a:moveTo>
              <a:lnTo>
                <a:pt x="1247553" y="108048"/>
              </a:lnTo>
              <a:lnTo>
                <a:pt x="0" y="108048"/>
              </a:lnTo>
              <a:lnTo>
                <a:pt x="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E139250-B3D0-4430-8144-9D6E8A3BFBA6}">
      <dsp:nvSpPr>
        <dsp:cNvPr id="0" name=""/>
        <dsp:cNvSpPr/>
      </dsp:nvSpPr>
      <dsp:spPr>
        <a:xfrm>
          <a:off x="2598826" y="1328976"/>
          <a:ext cx="154354" cy="1934574"/>
        </a:xfrm>
        <a:custGeom>
          <a:avLst/>
          <a:gdLst/>
          <a:ahLst/>
          <a:cxnLst/>
          <a:rect l="0" t="0" r="0" b="0"/>
          <a:pathLst>
            <a:path>
              <a:moveTo>
                <a:pt x="0" y="0"/>
              </a:moveTo>
              <a:lnTo>
                <a:pt x="0" y="1934574"/>
              </a:lnTo>
              <a:lnTo>
                <a:pt x="154354" y="193457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581ADF8-EB3B-4DC8-A3B9-C26A9C774723}">
      <dsp:nvSpPr>
        <dsp:cNvPr id="0" name=""/>
        <dsp:cNvSpPr/>
      </dsp:nvSpPr>
      <dsp:spPr>
        <a:xfrm>
          <a:off x="2598826" y="1328976"/>
          <a:ext cx="154354" cy="1203963"/>
        </a:xfrm>
        <a:custGeom>
          <a:avLst/>
          <a:gdLst/>
          <a:ahLst/>
          <a:cxnLst/>
          <a:rect l="0" t="0" r="0" b="0"/>
          <a:pathLst>
            <a:path>
              <a:moveTo>
                <a:pt x="0" y="0"/>
              </a:moveTo>
              <a:lnTo>
                <a:pt x="0" y="1203963"/>
              </a:lnTo>
              <a:lnTo>
                <a:pt x="154354" y="120396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2C22A61-B8B7-46FA-8C27-711D888589AC}">
      <dsp:nvSpPr>
        <dsp:cNvPr id="0" name=""/>
        <dsp:cNvSpPr/>
      </dsp:nvSpPr>
      <dsp:spPr>
        <a:xfrm>
          <a:off x="2598826" y="1328976"/>
          <a:ext cx="154354" cy="473353"/>
        </a:xfrm>
        <a:custGeom>
          <a:avLst/>
          <a:gdLst/>
          <a:ahLst/>
          <a:cxnLst/>
          <a:rect l="0" t="0" r="0" b="0"/>
          <a:pathLst>
            <a:path>
              <a:moveTo>
                <a:pt x="0" y="0"/>
              </a:moveTo>
              <a:lnTo>
                <a:pt x="0" y="473353"/>
              </a:lnTo>
              <a:lnTo>
                <a:pt x="154354" y="47335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9478A50-F89C-40E0-8C93-F4A7E65F0948}">
      <dsp:nvSpPr>
        <dsp:cNvPr id="0" name=""/>
        <dsp:cNvSpPr/>
      </dsp:nvSpPr>
      <dsp:spPr>
        <a:xfrm>
          <a:off x="3010437" y="598365"/>
          <a:ext cx="2492678" cy="216096"/>
        </a:xfrm>
        <a:custGeom>
          <a:avLst/>
          <a:gdLst/>
          <a:ahLst/>
          <a:cxnLst/>
          <a:rect l="0" t="0" r="0" b="0"/>
          <a:pathLst>
            <a:path>
              <a:moveTo>
                <a:pt x="2492678" y="0"/>
              </a:moveTo>
              <a:lnTo>
                <a:pt x="2492678" y="108048"/>
              </a:lnTo>
              <a:lnTo>
                <a:pt x="0" y="108048"/>
              </a:lnTo>
              <a:lnTo>
                <a:pt x="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1CBDA85-084C-425F-A019-9CB1CFBE051C}">
      <dsp:nvSpPr>
        <dsp:cNvPr id="0" name=""/>
        <dsp:cNvSpPr/>
      </dsp:nvSpPr>
      <dsp:spPr>
        <a:xfrm>
          <a:off x="1353701" y="1328976"/>
          <a:ext cx="154354" cy="2665184"/>
        </a:xfrm>
        <a:custGeom>
          <a:avLst/>
          <a:gdLst/>
          <a:ahLst/>
          <a:cxnLst/>
          <a:rect l="0" t="0" r="0" b="0"/>
          <a:pathLst>
            <a:path>
              <a:moveTo>
                <a:pt x="0" y="0"/>
              </a:moveTo>
              <a:lnTo>
                <a:pt x="0" y="2665184"/>
              </a:lnTo>
              <a:lnTo>
                <a:pt x="154354" y="266518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C90AC9A1-95B7-461C-9A5A-FD3F22F9A1E0}">
      <dsp:nvSpPr>
        <dsp:cNvPr id="0" name=""/>
        <dsp:cNvSpPr/>
      </dsp:nvSpPr>
      <dsp:spPr>
        <a:xfrm>
          <a:off x="1353701" y="1328976"/>
          <a:ext cx="154354" cy="1934574"/>
        </a:xfrm>
        <a:custGeom>
          <a:avLst/>
          <a:gdLst/>
          <a:ahLst/>
          <a:cxnLst/>
          <a:rect l="0" t="0" r="0" b="0"/>
          <a:pathLst>
            <a:path>
              <a:moveTo>
                <a:pt x="0" y="0"/>
              </a:moveTo>
              <a:lnTo>
                <a:pt x="0" y="1934574"/>
              </a:lnTo>
              <a:lnTo>
                <a:pt x="154354" y="193457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294B5CB-3455-44E0-A323-848637A2BA55}">
      <dsp:nvSpPr>
        <dsp:cNvPr id="0" name=""/>
        <dsp:cNvSpPr/>
      </dsp:nvSpPr>
      <dsp:spPr>
        <a:xfrm>
          <a:off x="1353701" y="1328976"/>
          <a:ext cx="154354" cy="1203963"/>
        </a:xfrm>
        <a:custGeom>
          <a:avLst/>
          <a:gdLst/>
          <a:ahLst/>
          <a:cxnLst/>
          <a:rect l="0" t="0" r="0" b="0"/>
          <a:pathLst>
            <a:path>
              <a:moveTo>
                <a:pt x="0" y="0"/>
              </a:moveTo>
              <a:lnTo>
                <a:pt x="0" y="1203963"/>
              </a:lnTo>
              <a:lnTo>
                <a:pt x="154354" y="120396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656A3D9F-3F1B-481D-85F7-F4F5E69A0C4E}">
      <dsp:nvSpPr>
        <dsp:cNvPr id="0" name=""/>
        <dsp:cNvSpPr/>
      </dsp:nvSpPr>
      <dsp:spPr>
        <a:xfrm>
          <a:off x="1353701" y="1328976"/>
          <a:ext cx="154354" cy="473353"/>
        </a:xfrm>
        <a:custGeom>
          <a:avLst/>
          <a:gdLst/>
          <a:ahLst/>
          <a:cxnLst/>
          <a:rect l="0" t="0" r="0" b="0"/>
          <a:pathLst>
            <a:path>
              <a:moveTo>
                <a:pt x="0" y="0"/>
              </a:moveTo>
              <a:lnTo>
                <a:pt x="0" y="473353"/>
              </a:lnTo>
              <a:lnTo>
                <a:pt x="154354" y="47335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E77E8F8E-0713-4C88-9717-BC1F28B9EF16}">
      <dsp:nvSpPr>
        <dsp:cNvPr id="0" name=""/>
        <dsp:cNvSpPr/>
      </dsp:nvSpPr>
      <dsp:spPr>
        <a:xfrm>
          <a:off x="1765313" y="598365"/>
          <a:ext cx="3737802" cy="216096"/>
        </a:xfrm>
        <a:custGeom>
          <a:avLst/>
          <a:gdLst/>
          <a:ahLst/>
          <a:cxnLst/>
          <a:rect l="0" t="0" r="0" b="0"/>
          <a:pathLst>
            <a:path>
              <a:moveTo>
                <a:pt x="3737802" y="0"/>
              </a:moveTo>
              <a:lnTo>
                <a:pt x="3737802" y="108048"/>
              </a:lnTo>
              <a:lnTo>
                <a:pt x="0" y="108048"/>
              </a:lnTo>
              <a:lnTo>
                <a:pt x="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1B5F29A-F179-4F89-B7D5-7D8AC79C7216}">
      <dsp:nvSpPr>
        <dsp:cNvPr id="0" name=""/>
        <dsp:cNvSpPr/>
      </dsp:nvSpPr>
      <dsp:spPr>
        <a:xfrm>
          <a:off x="108576" y="1328976"/>
          <a:ext cx="154354" cy="3395794"/>
        </a:xfrm>
        <a:custGeom>
          <a:avLst/>
          <a:gdLst/>
          <a:ahLst/>
          <a:cxnLst/>
          <a:rect l="0" t="0" r="0" b="0"/>
          <a:pathLst>
            <a:path>
              <a:moveTo>
                <a:pt x="0" y="0"/>
              </a:moveTo>
              <a:lnTo>
                <a:pt x="0" y="3395794"/>
              </a:lnTo>
              <a:lnTo>
                <a:pt x="154354" y="33957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A9C94191-D261-4E41-8D2C-F26430CDE3E4}">
      <dsp:nvSpPr>
        <dsp:cNvPr id="0" name=""/>
        <dsp:cNvSpPr/>
      </dsp:nvSpPr>
      <dsp:spPr>
        <a:xfrm>
          <a:off x="108576" y="1328976"/>
          <a:ext cx="154354" cy="2665184"/>
        </a:xfrm>
        <a:custGeom>
          <a:avLst/>
          <a:gdLst/>
          <a:ahLst/>
          <a:cxnLst/>
          <a:rect l="0" t="0" r="0" b="0"/>
          <a:pathLst>
            <a:path>
              <a:moveTo>
                <a:pt x="0" y="0"/>
              </a:moveTo>
              <a:lnTo>
                <a:pt x="0" y="2665184"/>
              </a:lnTo>
              <a:lnTo>
                <a:pt x="154354" y="266518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43E4DBA-CAAE-4FF7-9F24-51F4C07A063E}">
      <dsp:nvSpPr>
        <dsp:cNvPr id="0" name=""/>
        <dsp:cNvSpPr/>
      </dsp:nvSpPr>
      <dsp:spPr>
        <a:xfrm>
          <a:off x="108576" y="1328976"/>
          <a:ext cx="154354" cy="1934574"/>
        </a:xfrm>
        <a:custGeom>
          <a:avLst/>
          <a:gdLst/>
          <a:ahLst/>
          <a:cxnLst/>
          <a:rect l="0" t="0" r="0" b="0"/>
          <a:pathLst>
            <a:path>
              <a:moveTo>
                <a:pt x="0" y="0"/>
              </a:moveTo>
              <a:lnTo>
                <a:pt x="0" y="1934574"/>
              </a:lnTo>
              <a:lnTo>
                <a:pt x="154354" y="193457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77563F3-65DE-46FF-92A4-4A09B736318C}">
      <dsp:nvSpPr>
        <dsp:cNvPr id="0" name=""/>
        <dsp:cNvSpPr/>
      </dsp:nvSpPr>
      <dsp:spPr>
        <a:xfrm>
          <a:off x="108576" y="1328976"/>
          <a:ext cx="154354" cy="1203963"/>
        </a:xfrm>
        <a:custGeom>
          <a:avLst/>
          <a:gdLst/>
          <a:ahLst/>
          <a:cxnLst/>
          <a:rect l="0" t="0" r="0" b="0"/>
          <a:pathLst>
            <a:path>
              <a:moveTo>
                <a:pt x="0" y="0"/>
              </a:moveTo>
              <a:lnTo>
                <a:pt x="0" y="1203963"/>
              </a:lnTo>
              <a:lnTo>
                <a:pt x="154354" y="120396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6505062-C83B-4D9C-AD8B-5B284415B0C9}">
      <dsp:nvSpPr>
        <dsp:cNvPr id="0" name=""/>
        <dsp:cNvSpPr/>
      </dsp:nvSpPr>
      <dsp:spPr>
        <a:xfrm>
          <a:off x="108576" y="1328976"/>
          <a:ext cx="154354" cy="473353"/>
        </a:xfrm>
        <a:custGeom>
          <a:avLst/>
          <a:gdLst/>
          <a:ahLst/>
          <a:cxnLst/>
          <a:rect l="0" t="0" r="0" b="0"/>
          <a:pathLst>
            <a:path>
              <a:moveTo>
                <a:pt x="0" y="0"/>
              </a:moveTo>
              <a:lnTo>
                <a:pt x="0" y="473353"/>
              </a:lnTo>
              <a:lnTo>
                <a:pt x="154354" y="47335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4A68242-E6C3-4650-AB8B-8A371A0A91CB}">
      <dsp:nvSpPr>
        <dsp:cNvPr id="0" name=""/>
        <dsp:cNvSpPr/>
      </dsp:nvSpPr>
      <dsp:spPr>
        <a:xfrm>
          <a:off x="520188" y="598365"/>
          <a:ext cx="4982927" cy="216096"/>
        </a:xfrm>
        <a:custGeom>
          <a:avLst/>
          <a:gdLst/>
          <a:ahLst/>
          <a:cxnLst/>
          <a:rect l="0" t="0" r="0" b="0"/>
          <a:pathLst>
            <a:path>
              <a:moveTo>
                <a:pt x="4982927" y="0"/>
              </a:moveTo>
              <a:lnTo>
                <a:pt x="4982927" y="108048"/>
              </a:lnTo>
              <a:lnTo>
                <a:pt x="0" y="108048"/>
              </a:lnTo>
              <a:lnTo>
                <a:pt x="0" y="2160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C9D309D-5C84-4A84-869C-4C385BE61658}">
      <dsp:nvSpPr>
        <dsp:cNvPr id="0" name=""/>
        <dsp:cNvSpPr/>
      </dsp:nvSpPr>
      <dsp:spPr>
        <a:xfrm>
          <a:off x="4988601" y="8385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Administration </a:t>
          </a:r>
          <a:br>
            <a:rPr lang="en-US" sz="1000" kern="1200" dirty="0">
              <a:solidFill>
                <a:schemeClr val="tx1"/>
              </a:solidFill>
            </a:rPr>
          </a:br>
          <a:r>
            <a:rPr lang="en-US" sz="1000" kern="1200" dirty="0">
              <a:solidFill>
                <a:schemeClr val="tx1"/>
              </a:solidFill>
            </a:rPr>
            <a:t>&amp; Finance</a:t>
          </a:r>
        </a:p>
      </dsp:txBody>
      <dsp:txXfrm>
        <a:off x="4988601" y="83851"/>
        <a:ext cx="1029028" cy="514514"/>
      </dsp:txXfrm>
    </dsp:sp>
    <dsp:sp modelId="{28AF429C-A53E-4F94-ADD8-F71F8C5B3E9A}">
      <dsp:nvSpPr>
        <dsp:cNvPr id="0" name=""/>
        <dsp:cNvSpPr/>
      </dsp:nvSpPr>
      <dsp:spPr>
        <a:xfrm>
          <a:off x="5673"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Administration</a:t>
          </a:r>
        </a:p>
      </dsp:txBody>
      <dsp:txXfrm>
        <a:off x="5673" y="814461"/>
        <a:ext cx="1029028" cy="514514"/>
      </dsp:txXfrm>
    </dsp:sp>
    <dsp:sp modelId="{DDCAD43F-76D7-4E31-A086-3DBBEF52E629}">
      <dsp:nvSpPr>
        <dsp:cNvPr id="0" name=""/>
        <dsp:cNvSpPr/>
      </dsp:nvSpPr>
      <dsp:spPr>
        <a:xfrm>
          <a:off x="262931" y="154507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Church Clerk &amp; Assistant</a:t>
          </a:r>
        </a:p>
      </dsp:txBody>
      <dsp:txXfrm>
        <a:off x="262931" y="1545072"/>
        <a:ext cx="1029028" cy="514514"/>
      </dsp:txXfrm>
    </dsp:sp>
    <dsp:sp modelId="{C75BDCE0-F04A-4E35-BB80-F6AB79D7548A}">
      <dsp:nvSpPr>
        <dsp:cNvPr id="0" name=""/>
        <dsp:cNvSpPr/>
      </dsp:nvSpPr>
      <dsp:spPr>
        <a:xfrm>
          <a:off x="262931" y="227568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Church Management Information Systems</a:t>
          </a:r>
        </a:p>
      </dsp:txBody>
      <dsp:txXfrm>
        <a:off x="262931" y="2275682"/>
        <a:ext cx="1029028" cy="514514"/>
      </dsp:txXfrm>
    </dsp:sp>
    <dsp:sp modelId="{DA046523-54C5-4394-B984-35EB7DCB2AF1}">
      <dsp:nvSpPr>
        <dsp:cNvPr id="0" name=""/>
        <dsp:cNvSpPr/>
      </dsp:nvSpPr>
      <dsp:spPr>
        <a:xfrm>
          <a:off x="262931" y="300629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Church Sign</a:t>
          </a:r>
        </a:p>
      </dsp:txBody>
      <dsp:txXfrm>
        <a:off x="262931" y="3006293"/>
        <a:ext cx="1029028" cy="514514"/>
      </dsp:txXfrm>
    </dsp:sp>
    <dsp:sp modelId="{362C66B1-20DE-4E29-8688-AA01548512C0}">
      <dsp:nvSpPr>
        <dsp:cNvPr id="0" name=""/>
        <dsp:cNvSpPr/>
      </dsp:nvSpPr>
      <dsp:spPr>
        <a:xfrm>
          <a:off x="262931" y="373690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Facebook</a:t>
          </a:r>
        </a:p>
      </dsp:txBody>
      <dsp:txXfrm>
        <a:off x="262931" y="3736903"/>
        <a:ext cx="1029028" cy="514514"/>
      </dsp:txXfrm>
    </dsp:sp>
    <dsp:sp modelId="{70D71D41-50D0-4FBF-BD60-B8D572E057F9}">
      <dsp:nvSpPr>
        <dsp:cNvPr id="0" name=""/>
        <dsp:cNvSpPr/>
      </dsp:nvSpPr>
      <dsp:spPr>
        <a:xfrm>
          <a:off x="262931" y="4467514"/>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Bulletin Boards</a:t>
          </a:r>
        </a:p>
      </dsp:txBody>
      <dsp:txXfrm>
        <a:off x="262931" y="4467514"/>
        <a:ext cx="1029028" cy="514514"/>
      </dsp:txXfrm>
    </dsp:sp>
    <dsp:sp modelId="{2BFADE8D-ADB8-481E-A1C3-ECED582F116B}">
      <dsp:nvSpPr>
        <dsp:cNvPr id="0" name=""/>
        <dsp:cNvSpPr/>
      </dsp:nvSpPr>
      <dsp:spPr>
        <a:xfrm>
          <a:off x="1250798"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Tech Team</a:t>
          </a:r>
        </a:p>
      </dsp:txBody>
      <dsp:txXfrm>
        <a:off x="1250798" y="814461"/>
        <a:ext cx="1029028" cy="514514"/>
      </dsp:txXfrm>
    </dsp:sp>
    <dsp:sp modelId="{C72C0D7C-0D79-4A5D-A1D9-9022CA4997B8}">
      <dsp:nvSpPr>
        <dsp:cNvPr id="0" name=""/>
        <dsp:cNvSpPr/>
      </dsp:nvSpPr>
      <dsp:spPr>
        <a:xfrm>
          <a:off x="1508055" y="154507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Audio / Visual</a:t>
          </a:r>
        </a:p>
      </dsp:txBody>
      <dsp:txXfrm>
        <a:off x="1508055" y="1545072"/>
        <a:ext cx="1029028" cy="514514"/>
      </dsp:txXfrm>
    </dsp:sp>
    <dsp:sp modelId="{85FFCC9C-B1EE-4EF4-BE58-FFCAE922C66E}">
      <dsp:nvSpPr>
        <dsp:cNvPr id="0" name=""/>
        <dsp:cNvSpPr/>
      </dsp:nvSpPr>
      <dsp:spPr>
        <a:xfrm>
          <a:off x="1508055" y="227568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Church Management Information Systems</a:t>
          </a:r>
        </a:p>
      </dsp:txBody>
      <dsp:txXfrm>
        <a:off x="1508055" y="2275682"/>
        <a:ext cx="1029028" cy="514514"/>
      </dsp:txXfrm>
    </dsp:sp>
    <dsp:sp modelId="{945F97A6-60F2-485E-B8B4-FA45BC8AC943}">
      <dsp:nvSpPr>
        <dsp:cNvPr id="0" name=""/>
        <dsp:cNvSpPr/>
      </dsp:nvSpPr>
      <dsp:spPr>
        <a:xfrm>
          <a:off x="1508055" y="300629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Website</a:t>
          </a:r>
        </a:p>
      </dsp:txBody>
      <dsp:txXfrm>
        <a:off x="1508055" y="3006293"/>
        <a:ext cx="1029028" cy="514514"/>
      </dsp:txXfrm>
    </dsp:sp>
    <dsp:sp modelId="{F45990DB-D69E-41BA-8024-2B09ADC3B3F5}">
      <dsp:nvSpPr>
        <dsp:cNvPr id="0" name=""/>
        <dsp:cNvSpPr/>
      </dsp:nvSpPr>
      <dsp:spPr>
        <a:xfrm>
          <a:off x="1508055" y="373690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Facebook</a:t>
          </a:r>
        </a:p>
      </dsp:txBody>
      <dsp:txXfrm>
        <a:off x="1508055" y="3736903"/>
        <a:ext cx="1029028" cy="514514"/>
      </dsp:txXfrm>
    </dsp:sp>
    <dsp:sp modelId="{1FC0A95D-FE56-4A5B-A03B-D81401053D71}">
      <dsp:nvSpPr>
        <dsp:cNvPr id="0" name=""/>
        <dsp:cNvSpPr/>
      </dsp:nvSpPr>
      <dsp:spPr>
        <a:xfrm>
          <a:off x="2495923"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Finance</a:t>
          </a:r>
        </a:p>
      </dsp:txBody>
      <dsp:txXfrm>
        <a:off x="2495923" y="814461"/>
        <a:ext cx="1029028" cy="514514"/>
      </dsp:txXfrm>
    </dsp:sp>
    <dsp:sp modelId="{1A7CBF53-16AD-4583-88A0-3DB289C79ECB}">
      <dsp:nvSpPr>
        <dsp:cNvPr id="0" name=""/>
        <dsp:cNvSpPr/>
      </dsp:nvSpPr>
      <dsp:spPr>
        <a:xfrm>
          <a:off x="2753180" y="154507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Stewardship &amp; Finance</a:t>
          </a:r>
        </a:p>
      </dsp:txBody>
      <dsp:txXfrm>
        <a:off x="2753180" y="1545072"/>
        <a:ext cx="1029028" cy="514514"/>
      </dsp:txXfrm>
    </dsp:sp>
    <dsp:sp modelId="{86CD47A2-E73B-42EA-881C-AB577308B278}">
      <dsp:nvSpPr>
        <dsp:cNvPr id="0" name=""/>
        <dsp:cNvSpPr/>
      </dsp:nvSpPr>
      <dsp:spPr>
        <a:xfrm>
          <a:off x="2753180" y="227568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Treasurer &amp;</a:t>
          </a:r>
          <a:br>
            <a:rPr lang="en-US" sz="1000" kern="1200" dirty="0">
              <a:solidFill>
                <a:schemeClr val="tx1"/>
              </a:solidFill>
            </a:rPr>
          </a:br>
          <a:r>
            <a:rPr lang="en-US" sz="1000" kern="1200" dirty="0">
              <a:solidFill>
                <a:schemeClr val="tx1"/>
              </a:solidFill>
            </a:rPr>
            <a:t>Assistant</a:t>
          </a:r>
        </a:p>
      </dsp:txBody>
      <dsp:txXfrm>
        <a:off x="2753180" y="2275682"/>
        <a:ext cx="1029028" cy="514514"/>
      </dsp:txXfrm>
    </dsp:sp>
    <dsp:sp modelId="{7EFD5699-F709-4850-BAB9-5BD2140D14C6}">
      <dsp:nvSpPr>
        <dsp:cNvPr id="0" name=""/>
        <dsp:cNvSpPr/>
      </dsp:nvSpPr>
      <dsp:spPr>
        <a:xfrm>
          <a:off x="2753180" y="300629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Counters</a:t>
          </a:r>
        </a:p>
      </dsp:txBody>
      <dsp:txXfrm>
        <a:off x="2753180" y="3006293"/>
        <a:ext cx="1029028" cy="514514"/>
      </dsp:txXfrm>
    </dsp:sp>
    <dsp:sp modelId="{ABCFCD97-4A0F-493A-8553-DA7DBB04D5E7}">
      <dsp:nvSpPr>
        <dsp:cNvPr id="0" name=""/>
        <dsp:cNvSpPr/>
      </dsp:nvSpPr>
      <dsp:spPr>
        <a:xfrm>
          <a:off x="3741048"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Historian</a:t>
          </a:r>
        </a:p>
      </dsp:txBody>
      <dsp:txXfrm>
        <a:off x="3741048" y="814461"/>
        <a:ext cx="1029028" cy="514514"/>
      </dsp:txXfrm>
    </dsp:sp>
    <dsp:sp modelId="{086C47AC-CACD-44FD-950B-FFEC561B9660}">
      <dsp:nvSpPr>
        <dsp:cNvPr id="0" name=""/>
        <dsp:cNvSpPr/>
      </dsp:nvSpPr>
      <dsp:spPr>
        <a:xfrm>
          <a:off x="4986173"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Facilities</a:t>
          </a:r>
        </a:p>
      </dsp:txBody>
      <dsp:txXfrm>
        <a:off x="4986173" y="814461"/>
        <a:ext cx="1029028" cy="514514"/>
      </dsp:txXfrm>
    </dsp:sp>
    <dsp:sp modelId="{AD6D7931-3D58-4F98-8981-790776DA2DB0}">
      <dsp:nvSpPr>
        <dsp:cNvPr id="0" name=""/>
        <dsp:cNvSpPr/>
      </dsp:nvSpPr>
      <dsp:spPr>
        <a:xfrm>
          <a:off x="5243430" y="154507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Buildings &amp; Grounds</a:t>
          </a:r>
        </a:p>
      </dsp:txBody>
      <dsp:txXfrm>
        <a:off x="5243430" y="1545072"/>
        <a:ext cx="1029028" cy="514514"/>
      </dsp:txXfrm>
    </dsp:sp>
    <dsp:sp modelId="{3A7798F9-140E-475A-97DC-B51FAA4F813A}">
      <dsp:nvSpPr>
        <dsp:cNvPr id="0" name=""/>
        <dsp:cNvSpPr/>
      </dsp:nvSpPr>
      <dsp:spPr>
        <a:xfrm>
          <a:off x="5243430" y="227568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Flowers &amp; Beautification</a:t>
          </a:r>
        </a:p>
      </dsp:txBody>
      <dsp:txXfrm>
        <a:off x="5243430" y="2275682"/>
        <a:ext cx="1029028" cy="514514"/>
      </dsp:txXfrm>
    </dsp:sp>
    <dsp:sp modelId="{AF0337C8-DB3F-482E-875F-FE1737A132B4}">
      <dsp:nvSpPr>
        <dsp:cNvPr id="0" name=""/>
        <dsp:cNvSpPr/>
      </dsp:nvSpPr>
      <dsp:spPr>
        <a:xfrm>
          <a:off x="5243430" y="300629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Custodial</a:t>
          </a:r>
        </a:p>
      </dsp:txBody>
      <dsp:txXfrm>
        <a:off x="5243430" y="3006293"/>
        <a:ext cx="1029028" cy="514514"/>
      </dsp:txXfrm>
    </dsp:sp>
    <dsp:sp modelId="{406BB571-D7E3-4C6F-A269-2FFCDBB1A5A0}">
      <dsp:nvSpPr>
        <dsp:cNvPr id="0" name=""/>
        <dsp:cNvSpPr/>
      </dsp:nvSpPr>
      <dsp:spPr>
        <a:xfrm>
          <a:off x="5243430" y="3736903"/>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Welcome Center</a:t>
          </a:r>
        </a:p>
      </dsp:txBody>
      <dsp:txXfrm>
        <a:off x="5243430" y="3736903"/>
        <a:ext cx="1029028" cy="514514"/>
      </dsp:txXfrm>
    </dsp:sp>
    <dsp:sp modelId="{54C9B704-43E3-4235-8CF7-42D7040E3384}">
      <dsp:nvSpPr>
        <dsp:cNvPr id="0" name=""/>
        <dsp:cNvSpPr/>
      </dsp:nvSpPr>
      <dsp:spPr>
        <a:xfrm>
          <a:off x="5243430" y="4467514"/>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Van Ministry</a:t>
          </a:r>
        </a:p>
      </dsp:txBody>
      <dsp:txXfrm>
        <a:off x="5243430" y="4467514"/>
        <a:ext cx="1029028" cy="514514"/>
      </dsp:txXfrm>
    </dsp:sp>
    <dsp:sp modelId="{9AC2578C-4496-432B-BC60-EC75F4BA1761}">
      <dsp:nvSpPr>
        <dsp:cNvPr id="0" name=""/>
        <dsp:cNvSpPr/>
      </dsp:nvSpPr>
      <dsp:spPr>
        <a:xfrm>
          <a:off x="6231297"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Constitution &amp; </a:t>
          </a:r>
          <a:br>
            <a:rPr lang="en-US" sz="1000" kern="1200" dirty="0">
              <a:solidFill>
                <a:schemeClr val="tx1"/>
              </a:solidFill>
            </a:rPr>
          </a:br>
          <a:r>
            <a:rPr lang="en-US" sz="1000" kern="1200" dirty="0">
              <a:solidFill>
                <a:schemeClr val="tx1"/>
              </a:solidFill>
            </a:rPr>
            <a:t>By-Laws</a:t>
          </a:r>
        </a:p>
      </dsp:txBody>
      <dsp:txXfrm>
        <a:off x="6231297" y="814461"/>
        <a:ext cx="1029028" cy="514514"/>
      </dsp:txXfrm>
    </dsp:sp>
    <dsp:sp modelId="{C19CA642-127A-4242-88DA-CF5F1CB5BE6A}">
      <dsp:nvSpPr>
        <dsp:cNvPr id="0" name=""/>
        <dsp:cNvSpPr/>
      </dsp:nvSpPr>
      <dsp:spPr>
        <a:xfrm>
          <a:off x="7476422"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Messengers</a:t>
          </a:r>
        </a:p>
      </dsp:txBody>
      <dsp:txXfrm>
        <a:off x="7476422" y="814461"/>
        <a:ext cx="1029028" cy="514514"/>
      </dsp:txXfrm>
    </dsp:sp>
    <dsp:sp modelId="{12142D56-3CC4-4733-9CC9-18D1F2CB15F2}">
      <dsp:nvSpPr>
        <dsp:cNvPr id="0" name=""/>
        <dsp:cNvSpPr/>
      </dsp:nvSpPr>
      <dsp:spPr>
        <a:xfrm>
          <a:off x="7733679" y="154507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State Convention</a:t>
          </a:r>
        </a:p>
      </dsp:txBody>
      <dsp:txXfrm>
        <a:off x="7733679" y="1545072"/>
        <a:ext cx="1029028" cy="514514"/>
      </dsp:txXfrm>
    </dsp:sp>
    <dsp:sp modelId="{1D438463-AB0C-4D21-A1A3-97C4B25A0A1B}">
      <dsp:nvSpPr>
        <dsp:cNvPr id="0" name=""/>
        <dsp:cNvSpPr/>
      </dsp:nvSpPr>
      <dsp:spPr>
        <a:xfrm>
          <a:off x="7733679" y="2275682"/>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Chowan Association</a:t>
          </a:r>
        </a:p>
      </dsp:txBody>
      <dsp:txXfrm>
        <a:off x="7733679" y="2275682"/>
        <a:ext cx="1029028" cy="514514"/>
      </dsp:txXfrm>
    </dsp:sp>
    <dsp:sp modelId="{C40A23B3-5C12-45C3-9221-B974A6B05D9C}">
      <dsp:nvSpPr>
        <dsp:cNvPr id="0" name=""/>
        <dsp:cNvSpPr/>
      </dsp:nvSpPr>
      <dsp:spPr>
        <a:xfrm>
          <a:off x="8721547"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Nominating Committee</a:t>
          </a:r>
        </a:p>
      </dsp:txBody>
      <dsp:txXfrm>
        <a:off x="8721547" y="814461"/>
        <a:ext cx="1029028" cy="514514"/>
      </dsp:txXfrm>
    </dsp:sp>
    <dsp:sp modelId="{5812DAE2-288A-438E-A862-949E6F5FA9C1}">
      <dsp:nvSpPr>
        <dsp:cNvPr id="0" name=""/>
        <dsp:cNvSpPr/>
      </dsp:nvSpPr>
      <dsp:spPr>
        <a:xfrm>
          <a:off x="9966672" y="814461"/>
          <a:ext cx="1029028" cy="514514"/>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Pastor Search Committee</a:t>
          </a:r>
        </a:p>
      </dsp:txBody>
      <dsp:txXfrm>
        <a:off x="9966672" y="814461"/>
        <a:ext cx="1029028" cy="514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42768-800C-4E85-B952-7E8EA65CEA84}">
      <dsp:nvSpPr>
        <dsp:cNvPr id="0" name=""/>
        <dsp:cNvSpPr/>
      </dsp:nvSpPr>
      <dsp:spPr>
        <a:xfrm>
          <a:off x="5508653" y="625309"/>
          <a:ext cx="4543718" cy="257094"/>
        </a:xfrm>
        <a:custGeom>
          <a:avLst/>
          <a:gdLst/>
          <a:ahLst/>
          <a:cxnLst/>
          <a:rect l="0" t="0" r="0" b="0"/>
          <a:pathLst>
            <a:path>
              <a:moveTo>
                <a:pt x="0" y="0"/>
              </a:moveTo>
              <a:lnTo>
                <a:pt x="0" y="125780"/>
              </a:lnTo>
              <a:lnTo>
                <a:pt x="4543718" y="125780"/>
              </a:lnTo>
              <a:lnTo>
                <a:pt x="4543718" y="2570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E1AB440-D357-4206-BAE6-A4BC5D4B70D7}">
      <dsp:nvSpPr>
        <dsp:cNvPr id="0" name=""/>
        <dsp:cNvSpPr/>
      </dsp:nvSpPr>
      <dsp:spPr>
        <a:xfrm>
          <a:off x="8038883" y="1507711"/>
          <a:ext cx="175636" cy="2357132"/>
        </a:xfrm>
        <a:custGeom>
          <a:avLst/>
          <a:gdLst/>
          <a:ahLst/>
          <a:cxnLst/>
          <a:rect l="0" t="0" r="0" b="0"/>
          <a:pathLst>
            <a:path>
              <a:moveTo>
                <a:pt x="0" y="0"/>
              </a:moveTo>
              <a:lnTo>
                <a:pt x="0" y="2357132"/>
              </a:lnTo>
              <a:lnTo>
                <a:pt x="175636" y="235713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64FBA248-A670-4144-A6AE-E1B7FB7EDF3C}">
      <dsp:nvSpPr>
        <dsp:cNvPr id="0" name=""/>
        <dsp:cNvSpPr/>
      </dsp:nvSpPr>
      <dsp:spPr>
        <a:xfrm>
          <a:off x="8038883" y="1507711"/>
          <a:ext cx="175636" cy="1469196"/>
        </a:xfrm>
        <a:custGeom>
          <a:avLst/>
          <a:gdLst/>
          <a:ahLst/>
          <a:cxnLst/>
          <a:rect l="0" t="0" r="0" b="0"/>
          <a:pathLst>
            <a:path>
              <a:moveTo>
                <a:pt x="0" y="0"/>
              </a:moveTo>
              <a:lnTo>
                <a:pt x="0" y="1469196"/>
              </a:lnTo>
              <a:lnTo>
                <a:pt x="175636" y="14691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D3C50DA-FA05-45F5-9382-BEC9B9DFF46B}">
      <dsp:nvSpPr>
        <dsp:cNvPr id="0" name=""/>
        <dsp:cNvSpPr/>
      </dsp:nvSpPr>
      <dsp:spPr>
        <a:xfrm>
          <a:off x="8038883" y="1507711"/>
          <a:ext cx="175636" cy="581260"/>
        </a:xfrm>
        <a:custGeom>
          <a:avLst/>
          <a:gdLst/>
          <a:ahLst/>
          <a:cxnLst/>
          <a:rect l="0" t="0" r="0" b="0"/>
          <a:pathLst>
            <a:path>
              <a:moveTo>
                <a:pt x="0" y="0"/>
              </a:moveTo>
              <a:lnTo>
                <a:pt x="0" y="581260"/>
              </a:lnTo>
              <a:lnTo>
                <a:pt x="175636" y="58126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217C7BB-6298-42AF-B4FC-E7023DA9CDDC}">
      <dsp:nvSpPr>
        <dsp:cNvPr id="0" name=""/>
        <dsp:cNvSpPr/>
      </dsp:nvSpPr>
      <dsp:spPr>
        <a:xfrm>
          <a:off x="5508653" y="625309"/>
          <a:ext cx="3030475" cy="257094"/>
        </a:xfrm>
        <a:custGeom>
          <a:avLst/>
          <a:gdLst/>
          <a:ahLst/>
          <a:cxnLst/>
          <a:rect l="0" t="0" r="0" b="0"/>
          <a:pathLst>
            <a:path>
              <a:moveTo>
                <a:pt x="0" y="0"/>
              </a:moveTo>
              <a:lnTo>
                <a:pt x="0" y="125780"/>
              </a:lnTo>
              <a:lnTo>
                <a:pt x="3030475" y="125780"/>
              </a:lnTo>
              <a:lnTo>
                <a:pt x="3030475" y="2570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88104F45-598F-4320-961E-B2DD345C4B41}">
      <dsp:nvSpPr>
        <dsp:cNvPr id="0" name=""/>
        <dsp:cNvSpPr/>
      </dsp:nvSpPr>
      <dsp:spPr>
        <a:xfrm>
          <a:off x="6513684" y="1507711"/>
          <a:ext cx="187592" cy="1469196"/>
        </a:xfrm>
        <a:custGeom>
          <a:avLst/>
          <a:gdLst/>
          <a:ahLst/>
          <a:cxnLst/>
          <a:rect l="0" t="0" r="0" b="0"/>
          <a:pathLst>
            <a:path>
              <a:moveTo>
                <a:pt x="0" y="0"/>
              </a:moveTo>
              <a:lnTo>
                <a:pt x="0" y="1469196"/>
              </a:lnTo>
              <a:lnTo>
                <a:pt x="187592" y="14691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ED007C8-AB3D-462C-A4DF-A28AA32C8E01}">
      <dsp:nvSpPr>
        <dsp:cNvPr id="0" name=""/>
        <dsp:cNvSpPr/>
      </dsp:nvSpPr>
      <dsp:spPr>
        <a:xfrm>
          <a:off x="6513684" y="1507711"/>
          <a:ext cx="187592" cy="581260"/>
        </a:xfrm>
        <a:custGeom>
          <a:avLst/>
          <a:gdLst/>
          <a:ahLst/>
          <a:cxnLst/>
          <a:rect l="0" t="0" r="0" b="0"/>
          <a:pathLst>
            <a:path>
              <a:moveTo>
                <a:pt x="0" y="0"/>
              </a:moveTo>
              <a:lnTo>
                <a:pt x="0" y="581260"/>
              </a:lnTo>
              <a:lnTo>
                <a:pt x="187592" y="58126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423E417-075A-447D-BE30-AEB6946B5733}">
      <dsp:nvSpPr>
        <dsp:cNvPr id="0" name=""/>
        <dsp:cNvSpPr/>
      </dsp:nvSpPr>
      <dsp:spPr>
        <a:xfrm>
          <a:off x="5508653" y="625309"/>
          <a:ext cx="1505276" cy="257094"/>
        </a:xfrm>
        <a:custGeom>
          <a:avLst/>
          <a:gdLst/>
          <a:ahLst/>
          <a:cxnLst/>
          <a:rect l="0" t="0" r="0" b="0"/>
          <a:pathLst>
            <a:path>
              <a:moveTo>
                <a:pt x="0" y="0"/>
              </a:moveTo>
              <a:lnTo>
                <a:pt x="0" y="125780"/>
              </a:lnTo>
              <a:lnTo>
                <a:pt x="1505276" y="125780"/>
              </a:lnTo>
              <a:lnTo>
                <a:pt x="1505276" y="2570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450DE61-A49E-4106-9E76-E4CD7ACFD25D}">
      <dsp:nvSpPr>
        <dsp:cNvPr id="0" name=""/>
        <dsp:cNvSpPr/>
      </dsp:nvSpPr>
      <dsp:spPr>
        <a:xfrm>
          <a:off x="5462921" y="625309"/>
          <a:ext cx="91440" cy="269050"/>
        </a:xfrm>
        <a:custGeom>
          <a:avLst/>
          <a:gdLst/>
          <a:ahLst/>
          <a:cxnLst/>
          <a:rect l="0" t="0" r="0" b="0"/>
          <a:pathLst>
            <a:path>
              <a:moveTo>
                <a:pt x="45732" y="0"/>
              </a:moveTo>
              <a:lnTo>
                <a:pt x="45732" y="137736"/>
              </a:lnTo>
              <a:lnTo>
                <a:pt x="45720" y="137736"/>
              </a:lnTo>
              <a:lnTo>
                <a:pt x="45720" y="26905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9B14356-5B5F-41E5-93F0-4761B4016375}">
      <dsp:nvSpPr>
        <dsp:cNvPr id="0" name=""/>
        <dsp:cNvSpPr/>
      </dsp:nvSpPr>
      <dsp:spPr>
        <a:xfrm>
          <a:off x="3981466" y="625309"/>
          <a:ext cx="1527187" cy="257094"/>
        </a:xfrm>
        <a:custGeom>
          <a:avLst/>
          <a:gdLst/>
          <a:ahLst/>
          <a:cxnLst/>
          <a:rect l="0" t="0" r="0" b="0"/>
          <a:pathLst>
            <a:path>
              <a:moveTo>
                <a:pt x="1527187" y="0"/>
              </a:moveTo>
              <a:lnTo>
                <a:pt x="1527187" y="125780"/>
              </a:lnTo>
              <a:lnTo>
                <a:pt x="0" y="125780"/>
              </a:lnTo>
              <a:lnTo>
                <a:pt x="0" y="2570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F6080E3-264B-4A0B-89C6-2BA7C0FEF488}">
      <dsp:nvSpPr>
        <dsp:cNvPr id="0" name=""/>
        <dsp:cNvSpPr/>
      </dsp:nvSpPr>
      <dsp:spPr>
        <a:xfrm>
          <a:off x="1973955" y="1507711"/>
          <a:ext cx="187592" cy="3245068"/>
        </a:xfrm>
        <a:custGeom>
          <a:avLst/>
          <a:gdLst/>
          <a:ahLst/>
          <a:cxnLst/>
          <a:rect l="0" t="0" r="0" b="0"/>
          <a:pathLst>
            <a:path>
              <a:moveTo>
                <a:pt x="0" y="0"/>
              </a:moveTo>
              <a:lnTo>
                <a:pt x="0" y="3245068"/>
              </a:lnTo>
              <a:lnTo>
                <a:pt x="187592" y="324506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52A3689-BB06-4C98-A3B3-5027ED078A44}">
      <dsp:nvSpPr>
        <dsp:cNvPr id="0" name=""/>
        <dsp:cNvSpPr/>
      </dsp:nvSpPr>
      <dsp:spPr>
        <a:xfrm>
          <a:off x="1973955" y="1507711"/>
          <a:ext cx="187592" cy="2357132"/>
        </a:xfrm>
        <a:custGeom>
          <a:avLst/>
          <a:gdLst/>
          <a:ahLst/>
          <a:cxnLst/>
          <a:rect l="0" t="0" r="0" b="0"/>
          <a:pathLst>
            <a:path>
              <a:moveTo>
                <a:pt x="0" y="0"/>
              </a:moveTo>
              <a:lnTo>
                <a:pt x="0" y="2357132"/>
              </a:lnTo>
              <a:lnTo>
                <a:pt x="187592" y="235713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E139250-B3D0-4430-8144-9D6E8A3BFBA6}">
      <dsp:nvSpPr>
        <dsp:cNvPr id="0" name=""/>
        <dsp:cNvSpPr/>
      </dsp:nvSpPr>
      <dsp:spPr>
        <a:xfrm>
          <a:off x="1973955" y="1507711"/>
          <a:ext cx="187592" cy="1469196"/>
        </a:xfrm>
        <a:custGeom>
          <a:avLst/>
          <a:gdLst/>
          <a:ahLst/>
          <a:cxnLst/>
          <a:rect l="0" t="0" r="0" b="0"/>
          <a:pathLst>
            <a:path>
              <a:moveTo>
                <a:pt x="0" y="0"/>
              </a:moveTo>
              <a:lnTo>
                <a:pt x="0" y="1469196"/>
              </a:lnTo>
              <a:lnTo>
                <a:pt x="187592" y="146919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581ADF8-EB3B-4DC8-A3B9-C26A9C774723}">
      <dsp:nvSpPr>
        <dsp:cNvPr id="0" name=""/>
        <dsp:cNvSpPr/>
      </dsp:nvSpPr>
      <dsp:spPr>
        <a:xfrm>
          <a:off x="1973955" y="1507711"/>
          <a:ext cx="187592" cy="581260"/>
        </a:xfrm>
        <a:custGeom>
          <a:avLst/>
          <a:gdLst/>
          <a:ahLst/>
          <a:cxnLst/>
          <a:rect l="0" t="0" r="0" b="0"/>
          <a:pathLst>
            <a:path>
              <a:moveTo>
                <a:pt x="0" y="0"/>
              </a:moveTo>
              <a:lnTo>
                <a:pt x="0" y="581260"/>
              </a:lnTo>
              <a:lnTo>
                <a:pt x="187592" y="58126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9478A50-F89C-40E0-8C93-F4A7E65F0948}">
      <dsp:nvSpPr>
        <dsp:cNvPr id="0" name=""/>
        <dsp:cNvSpPr/>
      </dsp:nvSpPr>
      <dsp:spPr>
        <a:xfrm>
          <a:off x="2474201" y="625309"/>
          <a:ext cx="3034452" cy="257094"/>
        </a:xfrm>
        <a:custGeom>
          <a:avLst/>
          <a:gdLst/>
          <a:ahLst/>
          <a:cxnLst/>
          <a:rect l="0" t="0" r="0" b="0"/>
          <a:pathLst>
            <a:path>
              <a:moveTo>
                <a:pt x="3034452" y="0"/>
              </a:moveTo>
              <a:lnTo>
                <a:pt x="3034452" y="125780"/>
              </a:lnTo>
              <a:lnTo>
                <a:pt x="0" y="125780"/>
              </a:lnTo>
              <a:lnTo>
                <a:pt x="0" y="25709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D1248DE-248C-4CB5-B94D-B554A862EDA7}">
      <dsp:nvSpPr>
        <dsp:cNvPr id="0" name=""/>
        <dsp:cNvSpPr/>
      </dsp:nvSpPr>
      <dsp:spPr>
        <a:xfrm>
          <a:off x="460712" y="1507636"/>
          <a:ext cx="187592" cy="3245143"/>
        </a:xfrm>
        <a:custGeom>
          <a:avLst/>
          <a:gdLst/>
          <a:ahLst/>
          <a:cxnLst/>
          <a:rect l="0" t="0" r="0" b="0"/>
          <a:pathLst>
            <a:path>
              <a:moveTo>
                <a:pt x="0" y="0"/>
              </a:moveTo>
              <a:lnTo>
                <a:pt x="0" y="3245143"/>
              </a:lnTo>
              <a:lnTo>
                <a:pt x="187592" y="324514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55534A7-D2BD-44DC-9EEA-BE6290A4A9F4}">
      <dsp:nvSpPr>
        <dsp:cNvPr id="0" name=""/>
        <dsp:cNvSpPr/>
      </dsp:nvSpPr>
      <dsp:spPr>
        <a:xfrm>
          <a:off x="460712" y="1507636"/>
          <a:ext cx="187592" cy="2357207"/>
        </a:xfrm>
        <a:custGeom>
          <a:avLst/>
          <a:gdLst/>
          <a:ahLst/>
          <a:cxnLst/>
          <a:rect l="0" t="0" r="0" b="0"/>
          <a:pathLst>
            <a:path>
              <a:moveTo>
                <a:pt x="0" y="0"/>
              </a:moveTo>
              <a:lnTo>
                <a:pt x="0" y="2357207"/>
              </a:lnTo>
              <a:lnTo>
                <a:pt x="187592" y="235720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F3DDB78-B936-422A-B932-3C94AC0D3B2D}">
      <dsp:nvSpPr>
        <dsp:cNvPr id="0" name=""/>
        <dsp:cNvSpPr/>
      </dsp:nvSpPr>
      <dsp:spPr>
        <a:xfrm>
          <a:off x="460712" y="1507636"/>
          <a:ext cx="187592" cy="1469271"/>
        </a:xfrm>
        <a:custGeom>
          <a:avLst/>
          <a:gdLst/>
          <a:ahLst/>
          <a:cxnLst/>
          <a:rect l="0" t="0" r="0" b="0"/>
          <a:pathLst>
            <a:path>
              <a:moveTo>
                <a:pt x="0" y="0"/>
              </a:moveTo>
              <a:lnTo>
                <a:pt x="0" y="1469271"/>
              </a:lnTo>
              <a:lnTo>
                <a:pt x="187592" y="1469271"/>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6505062-C83B-4D9C-AD8B-5B284415B0C9}">
      <dsp:nvSpPr>
        <dsp:cNvPr id="0" name=""/>
        <dsp:cNvSpPr/>
      </dsp:nvSpPr>
      <dsp:spPr>
        <a:xfrm>
          <a:off x="460712" y="1507636"/>
          <a:ext cx="187592" cy="581335"/>
        </a:xfrm>
        <a:custGeom>
          <a:avLst/>
          <a:gdLst/>
          <a:ahLst/>
          <a:cxnLst/>
          <a:rect l="0" t="0" r="0" b="0"/>
          <a:pathLst>
            <a:path>
              <a:moveTo>
                <a:pt x="0" y="0"/>
              </a:moveTo>
              <a:lnTo>
                <a:pt x="0" y="581335"/>
              </a:lnTo>
              <a:lnTo>
                <a:pt x="187592" y="581335"/>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4A68242-E6C3-4650-AB8B-8A371A0A91CB}">
      <dsp:nvSpPr>
        <dsp:cNvPr id="0" name=""/>
        <dsp:cNvSpPr/>
      </dsp:nvSpPr>
      <dsp:spPr>
        <a:xfrm>
          <a:off x="960958" y="625309"/>
          <a:ext cx="4547695" cy="257019"/>
        </a:xfrm>
        <a:custGeom>
          <a:avLst/>
          <a:gdLst/>
          <a:ahLst/>
          <a:cxnLst/>
          <a:rect l="0" t="0" r="0" b="0"/>
          <a:pathLst>
            <a:path>
              <a:moveTo>
                <a:pt x="4547695" y="0"/>
              </a:moveTo>
              <a:lnTo>
                <a:pt x="4547695" y="125705"/>
              </a:lnTo>
              <a:lnTo>
                <a:pt x="0" y="125705"/>
              </a:lnTo>
              <a:lnTo>
                <a:pt x="0" y="257019"/>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C9D309D-5C84-4A84-869C-4C385BE61658}">
      <dsp:nvSpPr>
        <dsp:cNvPr id="0" name=""/>
        <dsp:cNvSpPr/>
      </dsp:nvSpPr>
      <dsp:spPr>
        <a:xfrm>
          <a:off x="4883346" y="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Christian Education</a:t>
          </a:r>
          <a:br>
            <a:rPr lang="en-US" sz="1400" kern="1200" dirty="0">
              <a:solidFill>
                <a:schemeClr val="tx1"/>
              </a:solidFill>
            </a:rPr>
          </a:br>
          <a:r>
            <a:rPr lang="en-US" sz="1400" kern="1200" dirty="0">
              <a:solidFill>
                <a:schemeClr val="tx1"/>
              </a:solidFill>
            </a:rPr>
            <a:t>&amp; Discipleship</a:t>
          </a:r>
        </a:p>
      </dsp:txBody>
      <dsp:txXfrm>
        <a:off x="4883346" y="2"/>
        <a:ext cx="1250614" cy="625307"/>
      </dsp:txXfrm>
    </dsp:sp>
    <dsp:sp modelId="{28AF429C-A53E-4F94-ADD8-F71F8C5B3E9A}">
      <dsp:nvSpPr>
        <dsp:cNvPr id="0" name=""/>
        <dsp:cNvSpPr/>
      </dsp:nvSpPr>
      <dsp:spPr>
        <a:xfrm>
          <a:off x="335651" y="882329"/>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Sunday Adult Program</a:t>
          </a:r>
        </a:p>
      </dsp:txBody>
      <dsp:txXfrm>
        <a:off x="335651" y="882329"/>
        <a:ext cx="1250614" cy="625307"/>
      </dsp:txXfrm>
    </dsp:sp>
    <dsp:sp modelId="{DDCAD43F-76D7-4E31-A086-3DBBEF52E629}">
      <dsp:nvSpPr>
        <dsp:cNvPr id="0" name=""/>
        <dsp:cNvSpPr/>
      </dsp:nvSpPr>
      <dsp:spPr>
        <a:xfrm>
          <a:off x="648304"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Adult 1</a:t>
          </a:r>
        </a:p>
      </dsp:txBody>
      <dsp:txXfrm>
        <a:off x="648304" y="1776318"/>
        <a:ext cx="1250614" cy="625307"/>
      </dsp:txXfrm>
    </dsp:sp>
    <dsp:sp modelId="{84A429B8-966B-40D3-9287-56D70F319B29}">
      <dsp:nvSpPr>
        <dsp:cNvPr id="0" name=""/>
        <dsp:cNvSpPr/>
      </dsp:nvSpPr>
      <dsp:spPr>
        <a:xfrm>
          <a:off x="648304"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Ladies 2 </a:t>
          </a:r>
        </a:p>
      </dsp:txBody>
      <dsp:txXfrm>
        <a:off x="648304" y="2664254"/>
        <a:ext cx="1250614" cy="625307"/>
      </dsp:txXfrm>
    </dsp:sp>
    <dsp:sp modelId="{5174A745-4993-4AD2-990B-E447118C286B}">
      <dsp:nvSpPr>
        <dsp:cNvPr id="0" name=""/>
        <dsp:cNvSpPr/>
      </dsp:nvSpPr>
      <dsp:spPr>
        <a:xfrm>
          <a:off x="648304"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Ladies 3</a:t>
          </a:r>
        </a:p>
      </dsp:txBody>
      <dsp:txXfrm>
        <a:off x="648304" y="3552190"/>
        <a:ext cx="1250614" cy="625307"/>
      </dsp:txXfrm>
    </dsp:sp>
    <dsp:sp modelId="{35313364-70FF-43A9-9633-60B3B28EC936}">
      <dsp:nvSpPr>
        <dsp:cNvPr id="0" name=""/>
        <dsp:cNvSpPr/>
      </dsp:nvSpPr>
      <dsp:spPr>
        <a:xfrm>
          <a:off x="648304" y="4440126"/>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New Covenant</a:t>
          </a:r>
        </a:p>
      </dsp:txBody>
      <dsp:txXfrm>
        <a:off x="648304" y="4440126"/>
        <a:ext cx="1250614" cy="625307"/>
      </dsp:txXfrm>
    </dsp:sp>
    <dsp:sp modelId="{1FC0A95D-FE56-4A5B-A03B-D81401053D71}">
      <dsp:nvSpPr>
        <dsp:cNvPr id="0" name=""/>
        <dsp:cNvSpPr/>
      </dsp:nvSpPr>
      <dsp:spPr>
        <a:xfrm>
          <a:off x="1848894" y="88240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Sunday Children’s Program</a:t>
          </a:r>
        </a:p>
      </dsp:txBody>
      <dsp:txXfrm>
        <a:off x="1848894" y="882404"/>
        <a:ext cx="1250614" cy="625307"/>
      </dsp:txXfrm>
    </dsp:sp>
    <dsp:sp modelId="{86CD47A2-E73B-42EA-881C-AB577308B278}">
      <dsp:nvSpPr>
        <dsp:cNvPr id="0" name=""/>
        <dsp:cNvSpPr/>
      </dsp:nvSpPr>
      <dsp:spPr>
        <a:xfrm>
          <a:off x="2161547"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Preschool 3&amp;4 year old combiners</a:t>
          </a:r>
        </a:p>
      </dsp:txBody>
      <dsp:txXfrm>
        <a:off x="2161547" y="1776318"/>
        <a:ext cx="1250614" cy="625307"/>
      </dsp:txXfrm>
    </dsp:sp>
    <dsp:sp modelId="{7EFD5699-F709-4850-BAB9-5BD2140D14C6}">
      <dsp:nvSpPr>
        <dsp:cNvPr id="0" name=""/>
        <dsp:cNvSpPr/>
      </dsp:nvSpPr>
      <dsp:spPr>
        <a:xfrm>
          <a:off x="2161547"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K – 1 &amp; 2</a:t>
          </a:r>
        </a:p>
      </dsp:txBody>
      <dsp:txXfrm>
        <a:off x="2161547" y="2664254"/>
        <a:ext cx="1250614" cy="625307"/>
      </dsp:txXfrm>
    </dsp:sp>
    <dsp:sp modelId="{FA28E9DA-82B5-4CDD-ADB3-7095CEE46D84}">
      <dsp:nvSpPr>
        <dsp:cNvPr id="0" name=""/>
        <dsp:cNvSpPr/>
      </dsp:nvSpPr>
      <dsp:spPr>
        <a:xfrm>
          <a:off x="2161547"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Grades 3 – 5</a:t>
          </a:r>
        </a:p>
      </dsp:txBody>
      <dsp:txXfrm>
        <a:off x="2161547" y="3552190"/>
        <a:ext cx="1250614" cy="625307"/>
      </dsp:txXfrm>
    </dsp:sp>
    <dsp:sp modelId="{2D6726F6-1824-4786-80BE-7341216C5AF4}">
      <dsp:nvSpPr>
        <dsp:cNvPr id="0" name=""/>
        <dsp:cNvSpPr/>
      </dsp:nvSpPr>
      <dsp:spPr>
        <a:xfrm>
          <a:off x="2161547" y="4440126"/>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Middle 6 – 8</a:t>
          </a:r>
        </a:p>
      </dsp:txBody>
      <dsp:txXfrm>
        <a:off x="2161547" y="4440126"/>
        <a:ext cx="1250614" cy="625307"/>
      </dsp:txXfrm>
    </dsp:sp>
    <dsp:sp modelId="{2ADB33BD-50A1-4260-B604-C84B35F170AA}">
      <dsp:nvSpPr>
        <dsp:cNvPr id="0" name=""/>
        <dsp:cNvSpPr/>
      </dsp:nvSpPr>
      <dsp:spPr>
        <a:xfrm>
          <a:off x="3356159" y="88240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Sunday Youth Highschool 9 - 12 </a:t>
          </a:r>
        </a:p>
      </dsp:txBody>
      <dsp:txXfrm>
        <a:off x="3356159" y="882404"/>
        <a:ext cx="1250614" cy="625307"/>
      </dsp:txXfrm>
    </dsp:sp>
    <dsp:sp modelId="{ABCFCD97-4A0F-493A-8553-DA7DBB04D5E7}">
      <dsp:nvSpPr>
        <dsp:cNvPr id="0" name=""/>
        <dsp:cNvSpPr/>
      </dsp:nvSpPr>
      <dsp:spPr>
        <a:xfrm>
          <a:off x="4883334" y="89436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Sunday Young Adult / College &amp; Careers</a:t>
          </a:r>
        </a:p>
      </dsp:txBody>
      <dsp:txXfrm>
        <a:off x="4883334" y="894360"/>
        <a:ext cx="1250614" cy="625307"/>
      </dsp:txXfrm>
    </dsp:sp>
    <dsp:sp modelId="{16E5301B-AAE1-4016-A9F7-C4B7877DC4B1}">
      <dsp:nvSpPr>
        <dsp:cNvPr id="0" name=""/>
        <dsp:cNvSpPr/>
      </dsp:nvSpPr>
      <dsp:spPr>
        <a:xfrm>
          <a:off x="6388623" y="88240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Sunday Evening Children</a:t>
          </a:r>
        </a:p>
      </dsp:txBody>
      <dsp:txXfrm>
        <a:off x="6388623" y="882404"/>
        <a:ext cx="1250614" cy="625307"/>
      </dsp:txXfrm>
    </dsp:sp>
    <dsp:sp modelId="{5865B1CA-E11E-4EAC-8B14-816D60B3286A}">
      <dsp:nvSpPr>
        <dsp:cNvPr id="0" name=""/>
        <dsp:cNvSpPr/>
      </dsp:nvSpPr>
      <dsp:spPr>
        <a:xfrm>
          <a:off x="6701277"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Word of Life – Olympians </a:t>
          </a:r>
          <a:br>
            <a:rPr lang="en-US" sz="1400" kern="1200" dirty="0">
              <a:solidFill>
                <a:schemeClr val="tx1"/>
              </a:solidFill>
            </a:rPr>
          </a:br>
          <a:r>
            <a:rPr lang="en-US" sz="1400" kern="1200" dirty="0">
              <a:solidFill>
                <a:schemeClr val="tx1"/>
              </a:solidFill>
            </a:rPr>
            <a:t>Ages 7-8</a:t>
          </a:r>
        </a:p>
      </dsp:txBody>
      <dsp:txXfrm>
        <a:off x="6701277" y="1776318"/>
        <a:ext cx="1250614" cy="625307"/>
      </dsp:txXfrm>
    </dsp:sp>
    <dsp:sp modelId="{9BBE5A3B-67B1-4239-A95C-F68F778E45EB}">
      <dsp:nvSpPr>
        <dsp:cNvPr id="0" name=""/>
        <dsp:cNvSpPr/>
      </dsp:nvSpPr>
      <dsp:spPr>
        <a:xfrm>
          <a:off x="6701277"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Word of Life – Gopher Buddies Ages 4 - 6</a:t>
          </a:r>
        </a:p>
      </dsp:txBody>
      <dsp:txXfrm>
        <a:off x="6701277" y="2664254"/>
        <a:ext cx="1250614" cy="625307"/>
      </dsp:txXfrm>
    </dsp:sp>
    <dsp:sp modelId="{086C47AC-CACD-44FD-950B-FFEC561B9660}">
      <dsp:nvSpPr>
        <dsp:cNvPr id="0" name=""/>
        <dsp:cNvSpPr/>
      </dsp:nvSpPr>
      <dsp:spPr>
        <a:xfrm>
          <a:off x="7913822" y="88240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Wed. Evening Children’s Ministries</a:t>
          </a:r>
        </a:p>
      </dsp:txBody>
      <dsp:txXfrm>
        <a:off x="7913822" y="882404"/>
        <a:ext cx="1250614" cy="625307"/>
      </dsp:txXfrm>
    </dsp:sp>
    <dsp:sp modelId="{0BF41590-378A-4470-A7B2-B6ABA3A4C5F4}">
      <dsp:nvSpPr>
        <dsp:cNvPr id="0" name=""/>
        <dsp:cNvSpPr/>
      </dsp:nvSpPr>
      <dsp:spPr>
        <a:xfrm>
          <a:off x="8214520"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G.A.s</a:t>
          </a:r>
        </a:p>
      </dsp:txBody>
      <dsp:txXfrm>
        <a:off x="8214520" y="1776318"/>
        <a:ext cx="1250614" cy="625307"/>
      </dsp:txXfrm>
    </dsp:sp>
    <dsp:sp modelId="{517B47BD-4832-4C53-8F8C-B8305EBCDC40}">
      <dsp:nvSpPr>
        <dsp:cNvPr id="0" name=""/>
        <dsp:cNvSpPr/>
      </dsp:nvSpPr>
      <dsp:spPr>
        <a:xfrm>
          <a:off x="8214520"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R.A.s</a:t>
          </a:r>
        </a:p>
      </dsp:txBody>
      <dsp:txXfrm>
        <a:off x="8214520" y="2664254"/>
        <a:ext cx="1250614" cy="625307"/>
      </dsp:txXfrm>
    </dsp:sp>
    <dsp:sp modelId="{97A52021-D4CF-47A7-89BB-1866475B9785}">
      <dsp:nvSpPr>
        <dsp:cNvPr id="0" name=""/>
        <dsp:cNvSpPr/>
      </dsp:nvSpPr>
      <dsp:spPr>
        <a:xfrm>
          <a:off x="8214520"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Mission Friends</a:t>
          </a:r>
        </a:p>
      </dsp:txBody>
      <dsp:txXfrm>
        <a:off x="8214520" y="3552190"/>
        <a:ext cx="1250614" cy="625307"/>
      </dsp:txXfrm>
    </dsp:sp>
    <dsp:sp modelId="{02932330-8543-4130-99F4-48006800880B}">
      <dsp:nvSpPr>
        <dsp:cNvPr id="0" name=""/>
        <dsp:cNvSpPr/>
      </dsp:nvSpPr>
      <dsp:spPr>
        <a:xfrm>
          <a:off x="9427065" y="88240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Media &amp; Library</a:t>
          </a:r>
        </a:p>
      </dsp:txBody>
      <dsp:txXfrm>
        <a:off x="9427065" y="882404"/>
        <a:ext cx="1250614" cy="6253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D6E00-6868-4057-9603-28F91DCEF7B2}">
      <dsp:nvSpPr>
        <dsp:cNvPr id="0" name=""/>
        <dsp:cNvSpPr/>
      </dsp:nvSpPr>
      <dsp:spPr>
        <a:xfrm>
          <a:off x="8627222" y="1513689"/>
          <a:ext cx="187592" cy="2351154"/>
        </a:xfrm>
        <a:custGeom>
          <a:avLst/>
          <a:gdLst/>
          <a:ahLst/>
          <a:cxnLst/>
          <a:rect l="0" t="0" r="0" b="0"/>
          <a:pathLst>
            <a:path>
              <a:moveTo>
                <a:pt x="0" y="0"/>
              </a:moveTo>
              <a:lnTo>
                <a:pt x="0" y="2351154"/>
              </a:lnTo>
              <a:lnTo>
                <a:pt x="187592" y="235115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EC6A18B-F943-4216-9262-8CFF22A690CD}">
      <dsp:nvSpPr>
        <dsp:cNvPr id="0" name=""/>
        <dsp:cNvSpPr/>
      </dsp:nvSpPr>
      <dsp:spPr>
        <a:xfrm>
          <a:off x="8627222" y="1513689"/>
          <a:ext cx="187592" cy="1463218"/>
        </a:xfrm>
        <a:custGeom>
          <a:avLst/>
          <a:gdLst/>
          <a:ahLst/>
          <a:cxnLst/>
          <a:rect l="0" t="0" r="0" b="0"/>
          <a:pathLst>
            <a:path>
              <a:moveTo>
                <a:pt x="0" y="0"/>
              </a:moveTo>
              <a:lnTo>
                <a:pt x="0" y="1463218"/>
              </a:lnTo>
              <a:lnTo>
                <a:pt x="187592" y="146321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7EDEB463-FF4D-4A66-BD0E-D49DAA17EC33}">
      <dsp:nvSpPr>
        <dsp:cNvPr id="0" name=""/>
        <dsp:cNvSpPr/>
      </dsp:nvSpPr>
      <dsp:spPr>
        <a:xfrm>
          <a:off x="8627222" y="1513689"/>
          <a:ext cx="187592" cy="575282"/>
        </a:xfrm>
        <a:custGeom>
          <a:avLst/>
          <a:gdLst/>
          <a:ahLst/>
          <a:cxnLst/>
          <a:rect l="0" t="0" r="0" b="0"/>
          <a:pathLst>
            <a:path>
              <a:moveTo>
                <a:pt x="0" y="0"/>
              </a:moveTo>
              <a:lnTo>
                <a:pt x="0" y="575282"/>
              </a:lnTo>
              <a:lnTo>
                <a:pt x="187592" y="57528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999C401-2A69-48A4-9489-E9FAB26362B3}">
      <dsp:nvSpPr>
        <dsp:cNvPr id="0" name=""/>
        <dsp:cNvSpPr/>
      </dsp:nvSpPr>
      <dsp:spPr>
        <a:xfrm>
          <a:off x="5347312" y="625753"/>
          <a:ext cx="3780156" cy="262628"/>
        </a:xfrm>
        <a:custGeom>
          <a:avLst/>
          <a:gdLst/>
          <a:ahLst/>
          <a:cxnLst/>
          <a:rect l="0" t="0" r="0" b="0"/>
          <a:pathLst>
            <a:path>
              <a:moveTo>
                <a:pt x="0" y="0"/>
              </a:moveTo>
              <a:lnTo>
                <a:pt x="0" y="131314"/>
              </a:lnTo>
              <a:lnTo>
                <a:pt x="3780156" y="131314"/>
              </a:lnTo>
              <a:lnTo>
                <a:pt x="3780156"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88CFDEC8-F045-46A5-8444-3A1A5497C878}">
      <dsp:nvSpPr>
        <dsp:cNvPr id="0" name=""/>
        <dsp:cNvSpPr/>
      </dsp:nvSpPr>
      <dsp:spPr>
        <a:xfrm>
          <a:off x="7113979" y="1513689"/>
          <a:ext cx="187592" cy="3239090"/>
        </a:xfrm>
        <a:custGeom>
          <a:avLst/>
          <a:gdLst/>
          <a:ahLst/>
          <a:cxnLst/>
          <a:rect l="0" t="0" r="0" b="0"/>
          <a:pathLst>
            <a:path>
              <a:moveTo>
                <a:pt x="0" y="0"/>
              </a:moveTo>
              <a:lnTo>
                <a:pt x="0" y="3239090"/>
              </a:lnTo>
              <a:lnTo>
                <a:pt x="187592" y="323909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600119E5-7811-40E7-B73F-80A24705225F}">
      <dsp:nvSpPr>
        <dsp:cNvPr id="0" name=""/>
        <dsp:cNvSpPr/>
      </dsp:nvSpPr>
      <dsp:spPr>
        <a:xfrm>
          <a:off x="7113979" y="1513689"/>
          <a:ext cx="187592" cy="2351154"/>
        </a:xfrm>
        <a:custGeom>
          <a:avLst/>
          <a:gdLst/>
          <a:ahLst/>
          <a:cxnLst/>
          <a:rect l="0" t="0" r="0" b="0"/>
          <a:pathLst>
            <a:path>
              <a:moveTo>
                <a:pt x="0" y="0"/>
              </a:moveTo>
              <a:lnTo>
                <a:pt x="0" y="2351154"/>
              </a:lnTo>
              <a:lnTo>
                <a:pt x="187592" y="235115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BF5A677C-AD7C-4D21-ABB3-30F0C7631139}">
      <dsp:nvSpPr>
        <dsp:cNvPr id="0" name=""/>
        <dsp:cNvSpPr/>
      </dsp:nvSpPr>
      <dsp:spPr>
        <a:xfrm>
          <a:off x="7113979" y="1513689"/>
          <a:ext cx="187592" cy="1463218"/>
        </a:xfrm>
        <a:custGeom>
          <a:avLst/>
          <a:gdLst/>
          <a:ahLst/>
          <a:cxnLst/>
          <a:rect l="0" t="0" r="0" b="0"/>
          <a:pathLst>
            <a:path>
              <a:moveTo>
                <a:pt x="0" y="0"/>
              </a:moveTo>
              <a:lnTo>
                <a:pt x="0" y="1463218"/>
              </a:lnTo>
              <a:lnTo>
                <a:pt x="187592" y="146321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E8D3A39-78CF-4236-984B-0048026B566D}">
      <dsp:nvSpPr>
        <dsp:cNvPr id="0" name=""/>
        <dsp:cNvSpPr/>
      </dsp:nvSpPr>
      <dsp:spPr>
        <a:xfrm>
          <a:off x="7113979" y="1513689"/>
          <a:ext cx="187592" cy="575282"/>
        </a:xfrm>
        <a:custGeom>
          <a:avLst/>
          <a:gdLst/>
          <a:ahLst/>
          <a:cxnLst/>
          <a:rect l="0" t="0" r="0" b="0"/>
          <a:pathLst>
            <a:path>
              <a:moveTo>
                <a:pt x="0" y="0"/>
              </a:moveTo>
              <a:lnTo>
                <a:pt x="0" y="575282"/>
              </a:lnTo>
              <a:lnTo>
                <a:pt x="187592" y="57528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B0AE0C1-A8D4-40B7-8E5F-1D3D90F4C657}">
      <dsp:nvSpPr>
        <dsp:cNvPr id="0" name=""/>
        <dsp:cNvSpPr/>
      </dsp:nvSpPr>
      <dsp:spPr>
        <a:xfrm>
          <a:off x="5347312" y="625753"/>
          <a:ext cx="2266913" cy="262628"/>
        </a:xfrm>
        <a:custGeom>
          <a:avLst/>
          <a:gdLst/>
          <a:ahLst/>
          <a:cxnLst/>
          <a:rect l="0" t="0" r="0" b="0"/>
          <a:pathLst>
            <a:path>
              <a:moveTo>
                <a:pt x="0" y="0"/>
              </a:moveTo>
              <a:lnTo>
                <a:pt x="0" y="131314"/>
              </a:lnTo>
              <a:lnTo>
                <a:pt x="2266913" y="131314"/>
              </a:lnTo>
              <a:lnTo>
                <a:pt x="2266913"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217C7BB-6298-42AF-B4FC-E7023DA9CDDC}">
      <dsp:nvSpPr>
        <dsp:cNvPr id="0" name=""/>
        <dsp:cNvSpPr/>
      </dsp:nvSpPr>
      <dsp:spPr>
        <a:xfrm>
          <a:off x="5347312" y="625753"/>
          <a:ext cx="753670" cy="262628"/>
        </a:xfrm>
        <a:custGeom>
          <a:avLst/>
          <a:gdLst/>
          <a:ahLst/>
          <a:cxnLst/>
          <a:rect l="0" t="0" r="0" b="0"/>
          <a:pathLst>
            <a:path>
              <a:moveTo>
                <a:pt x="0" y="0"/>
              </a:moveTo>
              <a:lnTo>
                <a:pt x="0" y="131314"/>
              </a:lnTo>
              <a:lnTo>
                <a:pt x="753670" y="131314"/>
              </a:lnTo>
              <a:lnTo>
                <a:pt x="753670"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C5162CC6-E1FE-467E-9347-534DC6200D87}">
      <dsp:nvSpPr>
        <dsp:cNvPr id="0" name=""/>
        <dsp:cNvSpPr/>
      </dsp:nvSpPr>
      <dsp:spPr>
        <a:xfrm>
          <a:off x="4087493" y="1513689"/>
          <a:ext cx="187592" cy="1463218"/>
        </a:xfrm>
        <a:custGeom>
          <a:avLst/>
          <a:gdLst/>
          <a:ahLst/>
          <a:cxnLst/>
          <a:rect l="0" t="0" r="0" b="0"/>
          <a:pathLst>
            <a:path>
              <a:moveTo>
                <a:pt x="0" y="0"/>
              </a:moveTo>
              <a:lnTo>
                <a:pt x="0" y="1463218"/>
              </a:lnTo>
              <a:lnTo>
                <a:pt x="187592" y="146321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40E060C-B912-4AE0-8E64-D0941401B876}">
      <dsp:nvSpPr>
        <dsp:cNvPr id="0" name=""/>
        <dsp:cNvSpPr/>
      </dsp:nvSpPr>
      <dsp:spPr>
        <a:xfrm>
          <a:off x="4087493" y="1513689"/>
          <a:ext cx="187592" cy="534406"/>
        </a:xfrm>
        <a:custGeom>
          <a:avLst/>
          <a:gdLst/>
          <a:ahLst/>
          <a:cxnLst/>
          <a:rect l="0" t="0" r="0" b="0"/>
          <a:pathLst>
            <a:path>
              <a:moveTo>
                <a:pt x="0" y="0"/>
              </a:moveTo>
              <a:lnTo>
                <a:pt x="0" y="534406"/>
              </a:lnTo>
              <a:lnTo>
                <a:pt x="187592" y="534406"/>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450DE61-A49E-4106-9E76-E4CD7ACFD25D}">
      <dsp:nvSpPr>
        <dsp:cNvPr id="0" name=""/>
        <dsp:cNvSpPr/>
      </dsp:nvSpPr>
      <dsp:spPr>
        <a:xfrm>
          <a:off x="4587739" y="625753"/>
          <a:ext cx="759572" cy="262628"/>
        </a:xfrm>
        <a:custGeom>
          <a:avLst/>
          <a:gdLst/>
          <a:ahLst/>
          <a:cxnLst/>
          <a:rect l="0" t="0" r="0" b="0"/>
          <a:pathLst>
            <a:path>
              <a:moveTo>
                <a:pt x="759572" y="0"/>
              </a:moveTo>
              <a:lnTo>
                <a:pt x="759572" y="131314"/>
              </a:lnTo>
              <a:lnTo>
                <a:pt x="0" y="131314"/>
              </a:lnTo>
              <a:lnTo>
                <a:pt x="0"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3DF2DA1-D946-4D0C-A973-4DD1E3E290F8}">
      <dsp:nvSpPr>
        <dsp:cNvPr id="0" name=""/>
        <dsp:cNvSpPr/>
      </dsp:nvSpPr>
      <dsp:spPr>
        <a:xfrm>
          <a:off x="2574250" y="1513689"/>
          <a:ext cx="187592" cy="3239090"/>
        </a:xfrm>
        <a:custGeom>
          <a:avLst/>
          <a:gdLst/>
          <a:ahLst/>
          <a:cxnLst/>
          <a:rect l="0" t="0" r="0" b="0"/>
          <a:pathLst>
            <a:path>
              <a:moveTo>
                <a:pt x="0" y="0"/>
              </a:moveTo>
              <a:lnTo>
                <a:pt x="0" y="3239090"/>
              </a:lnTo>
              <a:lnTo>
                <a:pt x="187592" y="3239090"/>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64E06D6-2809-4450-9B38-C2D9E8BAD397}">
      <dsp:nvSpPr>
        <dsp:cNvPr id="0" name=""/>
        <dsp:cNvSpPr/>
      </dsp:nvSpPr>
      <dsp:spPr>
        <a:xfrm>
          <a:off x="2574250" y="1513689"/>
          <a:ext cx="187592" cy="2351154"/>
        </a:xfrm>
        <a:custGeom>
          <a:avLst/>
          <a:gdLst/>
          <a:ahLst/>
          <a:cxnLst/>
          <a:rect l="0" t="0" r="0" b="0"/>
          <a:pathLst>
            <a:path>
              <a:moveTo>
                <a:pt x="0" y="0"/>
              </a:moveTo>
              <a:lnTo>
                <a:pt x="0" y="2351154"/>
              </a:lnTo>
              <a:lnTo>
                <a:pt x="187592" y="2351154"/>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E139250-B3D0-4430-8144-9D6E8A3BFBA6}">
      <dsp:nvSpPr>
        <dsp:cNvPr id="0" name=""/>
        <dsp:cNvSpPr/>
      </dsp:nvSpPr>
      <dsp:spPr>
        <a:xfrm>
          <a:off x="2574250" y="1513689"/>
          <a:ext cx="187592" cy="1463218"/>
        </a:xfrm>
        <a:custGeom>
          <a:avLst/>
          <a:gdLst/>
          <a:ahLst/>
          <a:cxnLst/>
          <a:rect l="0" t="0" r="0" b="0"/>
          <a:pathLst>
            <a:path>
              <a:moveTo>
                <a:pt x="0" y="0"/>
              </a:moveTo>
              <a:lnTo>
                <a:pt x="0" y="1463218"/>
              </a:lnTo>
              <a:lnTo>
                <a:pt x="187592" y="146321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581ADF8-EB3B-4DC8-A3B9-C26A9C774723}">
      <dsp:nvSpPr>
        <dsp:cNvPr id="0" name=""/>
        <dsp:cNvSpPr/>
      </dsp:nvSpPr>
      <dsp:spPr>
        <a:xfrm>
          <a:off x="2574250" y="1513689"/>
          <a:ext cx="187592" cy="575282"/>
        </a:xfrm>
        <a:custGeom>
          <a:avLst/>
          <a:gdLst/>
          <a:ahLst/>
          <a:cxnLst/>
          <a:rect l="0" t="0" r="0" b="0"/>
          <a:pathLst>
            <a:path>
              <a:moveTo>
                <a:pt x="0" y="0"/>
              </a:moveTo>
              <a:lnTo>
                <a:pt x="0" y="575282"/>
              </a:lnTo>
              <a:lnTo>
                <a:pt x="187592" y="57528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9478A50-F89C-40E0-8C93-F4A7E65F0948}">
      <dsp:nvSpPr>
        <dsp:cNvPr id="0" name=""/>
        <dsp:cNvSpPr/>
      </dsp:nvSpPr>
      <dsp:spPr>
        <a:xfrm>
          <a:off x="3074496" y="625753"/>
          <a:ext cx="2272815" cy="262628"/>
        </a:xfrm>
        <a:custGeom>
          <a:avLst/>
          <a:gdLst/>
          <a:ahLst/>
          <a:cxnLst/>
          <a:rect l="0" t="0" r="0" b="0"/>
          <a:pathLst>
            <a:path>
              <a:moveTo>
                <a:pt x="2272815" y="0"/>
              </a:moveTo>
              <a:lnTo>
                <a:pt x="2272815" y="131314"/>
              </a:lnTo>
              <a:lnTo>
                <a:pt x="0" y="131314"/>
              </a:lnTo>
              <a:lnTo>
                <a:pt x="0"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77563F3-65DE-46FF-92A4-4A09B736318C}">
      <dsp:nvSpPr>
        <dsp:cNvPr id="0" name=""/>
        <dsp:cNvSpPr/>
      </dsp:nvSpPr>
      <dsp:spPr>
        <a:xfrm>
          <a:off x="1061007" y="1513689"/>
          <a:ext cx="187592" cy="1463218"/>
        </a:xfrm>
        <a:custGeom>
          <a:avLst/>
          <a:gdLst/>
          <a:ahLst/>
          <a:cxnLst/>
          <a:rect l="0" t="0" r="0" b="0"/>
          <a:pathLst>
            <a:path>
              <a:moveTo>
                <a:pt x="0" y="0"/>
              </a:moveTo>
              <a:lnTo>
                <a:pt x="0" y="1463218"/>
              </a:lnTo>
              <a:lnTo>
                <a:pt x="187592" y="146321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6505062-C83B-4D9C-AD8B-5B284415B0C9}">
      <dsp:nvSpPr>
        <dsp:cNvPr id="0" name=""/>
        <dsp:cNvSpPr/>
      </dsp:nvSpPr>
      <dsp:spPr>
        <a:xfrm>
          <a:off x="1061007" y="1513689"/>
          <a:ext cx="187592" cy="575282"/>
        </a:xfrm>
        <a:custGeom>
          <a:avLst/>
          <a:gdLst/>
          <a:ahLst/>
          <a:cxnLst/>
          <a:rect l="0" t="0" r="0" b="0"/>
          <a:pathLst>
            <a:path>
              <a:moveTo>
                <a:pt x="0" y="0"/>
              </a:moveTo>
              <a:lnTo>
                <a:pt x="0" y="575282"/>
              </a:lnTo>
              <a:lnTo>
                <a:pt x="187592" y="57528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4A68242-E6C3-4650-AB8B-8A371A0A91CB}">
      <dsp:nvSpPr>
        <dsp:cNvPr id="0" name=""/>
        <dsp:cNvSpPr/>
      </dsp:nvSpPr>
      <dsp:spPr>
        <a:xfrm>
          <a:off x="1561253" y="625753"/>
          <a:ext cx="3786059" cy="262628"/>
        </a:xfrm>
        <a:custGeom>
          <a:avLst/>
          <a:gdLst/>
          <a:ahLst/>
          <a:cxnLst/>
          <a:rect l="0" t="0" r="0" b="0"/>
          <a:pathLst>
            <a:path>
              <a:moveTo>
                <a:pt x="3786059" y="0"/>
              </a:moveTo>
              <a:lnTo>
                <a:pt x="3786059" y="131314"/>
              </a:lnTo>
              <a:lnTo>
                <a:pt x="0" y="131314"/>
              </a:lnTo>
              <a:lnTo>
                <a:pt x="0" y="262628"/>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C9D309D-5C84-4A84-869C-4C385BE61658}">
      <dsp:nvSpPr>
        <dsp:cNvPr id="0" name=""/>
        <dsp:cNvSpPr/>
      </dsp:nvSpPr>
      <dsp:spPr>
        <a:xfrm>
          <a:off x="4722005" y="446"/>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Missions and Evangelism</a:t>
          </a:r>
        </a:p>
      </dsp:txBody>
      <dsp:txXfrm>
        <a:off x="4722005" y="446"/>
        <a:ext cx="1250614" cy="625307"/>
      </dsp:txXfrm>
    </dsp:sp>
    <dsp:sp modelId="{28AF429C-A53E-4F94-ADD8-F71F8C5B3E9A}">
      <dsp:nvSpPr>
        <dsp:cNvPr id="0" name=""/>
        <dsp:cNvSpPr/>
      </dsp:nvSpPr>
      <dsp:spPr>
        <a:xfrm>
          <a:off x="935946"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Women’s Mission &amp; Evangelism</a:t>
          </a:r>
        </a:p>
      </dsp:txBody>
      <dsp:txXfrm>
        <a:off x="935946" y="888382"/>
        <a:ext cx="1250614" cy="625307"/>
      </dsp:txXfrm>
    </dsp:sp>
    <dsp:sp modelId="{DDCAD43F-76D7-4E31-A086-3DBBEF52E629}">
      <dsp:nvSpPr>
        <dsp:cNvPr id="0" name=""/>
        <dsp:cNvSpPr/>
      </dsp:nvSpPr>
      <dsp:spPr>
        <a:xfrm>
          <a:off x="1248599"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W.M.U.</a:t>
          </a:r>
        </a:p>
      </dsp:txBody>
      <dsp:txXfrm>
        <a:off x="1248599" y="1776318"/>
        <a:ext cx="1250614" cy="625307"/>
      </dsp:txXfrm>
    </dsp:sp>
    <dsp:sp modelId="{C75BDCE0-F04A-4E35-BB80-F6AB79D7548A}">
      <dsp:nvSpPr>
        <dsp:cNvPr id="0" name=""/>
        <dsp:cNvSpPr/>
      </dsp:nvSpPr>
      <dsp:spPr>
        <a:xfrm>
          <a:off x="1248599"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Women’s Jail Ministry</a:t>
          </a:r>
        </a:p>
      </dsp:txBody>
      <dsp:txXfrm>
        <a:off x="1248599" y="2664254"/>
        <a:ext cx="1250614" cy="625307"/>
      </dsp:txXfrm>
    </dsp:sp>
    <dsp:sp modelId="{1FC0A95D-FE56-4A5B-A03B-D81401053D71}">
      <dsp:nvSpPr>
        <dsp:cNvPr id="0" name=""/>
        <dsp:cNvSpPr/>
      </dsp:nvSpPr>
      <dsp:spPr>
        <a:xfrm>
          <a:off x="2449189"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Children’s Mission  &amp; Evangelism</a:t>
          </a:r>
        </a:p>
      </dsp:txBody>
      <dsp:txXfrm>
        <a:off x="2449189" y="888382"/>
        <a:ext cx="1250614" cy="625307"/>
      </dsp:txXfrm>
    </dsp:sp>
    <dsp:sp modelId="{86CD47A2-E73B-42EA-881C-AB577308B278}">
      <dsp:nvSpPr>
        <dsp:cNvPr id="0" name=""/>
        <dsp:cNvSpPr/>
      </dsp:nvSpPr>
      <dsp:spPr>
        <a:xfrm>
          <a:off x="2761842"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V.B.S.</a:t>
          </a:r>
        </a:p>
      </dsp:txBody>
      <dsp:txXfrm>
        <a:off x="2761842" y="1776318"/>
        <a:ext cx="1250614" cy="625307"/>
      </dsp:txXfrm>
    </dsp:sp>
    <dsp:sp modelId="{7EFD5699-F709-4850-BAB9-5BD2140D14C6}">
      <dsp:nvSpPr>
        <dsp:cNvPr id="0" name=""/>
        <dsp:cNvSpPr/>
      </dsp:nvSpPr>
      <dsp:spPr>
        <a:xfrm>
          <a:off x="2761842"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RA’s</a:t>
          </a:r>
        </a:p>
      </dsp:txBody>
      <dsp:txXfrm>
        <a:off x="2761842" y="2664254"/>
        <a:ext cx="1250614" cy="625307"/>
      </dsp:txXfrm>
    </dsp:sp>
    <dsp:sp modelId="{5A81E119-0FB3-4A48-B8AC-45EE3D5AFBC6}">
      <dsp:nvSpPr>
        <dsp:cNvPr id="0" name=""/>
        <dsp:cNvSpPr/>
      </dsp:nvSpPr>
      <dsp:spPr>
        <a:xfrm>
          <a:off x="2761842"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GA’s</a:t>
          </a:r>
        </a:p>
      </dsp:txBody>
      <dsp:txXfrm>
        <a:off x="2761842" y="3552190"/>
        <a:ext cx="1250614" cy="625307"/>
      </dsp:txXfrm>
    </dsp:sp>
    <dsp:sp modelId="{2ECC3A7D-7630-4FE6-BD27-461AC316CEE0}">
      <dsp:nvSpPr>
        <dsp:cNvPr id="0" name=""/>
        <dsp:cNvSpPr/>
      </dsp:nvSpPr>
      <dsp:spPr>
        <a:xfrm>
          <a:off x="2761842" y="4440126"/>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Mission Friends</a:t>
          </a:r>
        </a:p>
      </dsp:txBody>
      <dsp:txXfrm>
        <a:off x="2761842" y="4440126"/>
        <a:ext cx="1250614" cy="625307"/>
      </dsp:txXfrm>
    </dsp:sp>
    <dsp:sp modelId="{ABCFCD97-4A0F-493A-8553-DA7DBB04D5E7}">
      <dsp:nvSpPr>
        <dsp:cNvPr id="0" name=""/>
        <dsp:cNvSpPr/>
      </dsp:nvSpPr>
      <dsp:spPr>
        <a:xfrm>
          <a:off x="3962432"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Men’s Mission </a:t>
          </a:r>
          <a:br>
            <a:rPr lang="en-US" sz="1400" kern="1200" dirty="0">
              <a:solidFill>
                <a:schemeClr val="tx1"/>
              </a:solidFill>
            </a:rPr>
          </a:br>
          <a:r>
            <a:rPr lang="en-US" sz="1400" kern="1200" dirty="0">
              <a:solidFill>
                <a:schemeClr val="tx1"/>
              </a:solidFill>
            </a:rPr>
            <a:t>&amp; Evangelism</a:t>
          </a:r>
        </a:p>
      </dsp:txBody>
      <dsp:txXfrm>
        <a:off x="3962432" y="888382"/>
        <a:ext cx="1250614" cy="625307"/>
      </dsp:txXfrm>
    </dsp:sp>
    <dsp:sp modelId="{54E6E849-C9FE-4B57-AF48-AC3B23EC4929}">
      <dsp:nvSpPr>
        <dsp:cNvPr id="0" name=""/>
        <dsp:cNvSpPr/>
      </dsp:nvSpPr>
      <dsp:spPr>
        <a:xfrm>
          <a:off x="4275085" y="173544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Baptist Men</a:t>
          </a:r>
        </a:p>
      </dsp:txBody>
      <dsp:txXfrm>
        <a:off x="4275085" y="1735442"/>
        <a:ext cx="1250614" cy="625307"/>
      </dsp:txXfrm>
    </dsp:sp>
    <dsp:sp modelId="{3F9D37E3-FDFE-4149-AB1F-AD3D9227E7E7}">
      <dsp:nvSpPr>
        <dsp:cNvPr id="0" name=""/>
        <dsp:cNvSpPr/>
      </dsp:nvSpPr>
      <dsp:spPr>
        <a:xfrm>
          <a:off x="4275085"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Men’s Prison Ministry</a:t>
          </a:r>
        </a:p>
      </dsp:txBody>
      <dsp:txXfrm>
        <a:off x="4275085" y="2664254"/>
        <a:ext cx="1250614" cy="625307"/>
      </dsp:txXfrm>
    </dsp:sp>
    <dsp:sp modelId="{086C47AC-CACD-44FD-950B-FFEC561B9660}">
      <dsp:nvSpPr>
        <dsp:cNvPr id="0" name=""/>
        <dsp:cNvSpPr/>
      </dsp:nvSpPr>
      <dsp:spPr>
        <a:xfrm>
          <a:off x="5475675"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F.I.S.H</a:t>
          </a:r>
          <a:br>
            <a:rPr lang="en-US" sz="1400" kern="1200" dirty="0">
              <a:solidFill>
                <a:schemeClr val="tx1"/>
              </a:solidFill>
            </a:rPr>
          </a:br>
          <a:r>
            <a:rPr lang="en-US" sz="1400" kern="1200" dirty="0">
              <a:solidFill>
                <a:schemeClr val="tx1"/>
              </a:solidFill>
            </a:rPr>
            <a:t>Training &amp; Evangelism</a:t>
          </a:r>
        </a:p>
      </dsp:txBody>
      <dsp:txXfrm>
        <a:off x="5475675" y="888382"/>
        <a:ext cx="1250614" cy="625307"/>
      </dsp:txXfrm>
    </dsp:sp>
    <dsp:sp modelId="{66145CE8-17CB-4500-B1AF-BABDC5FC2724}">
      <dsp:nvSpPr>
        <dsp:cNvPr id="0" name=""/>
        <dsp:cNvSpPr/>
      </dsp:nvSpPr>
      <dsp:spPr>
        <a:xfrm>
          <a:off x="6988918"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Outreach Events</a:t>
          </a:r>
        </a:p>
      </dsp:txBody>
      <dsp:txXfrm>
        <a:off x="6988918" y="888382"/>
        <a:ext cx="1250614" cy="625307"/>
      </dsp:txXfrm>
    </dsp:sp>
    <dsp:sp modelId="{980F2016-4D79-41DD-B168-AC68622B12E6}">
      <dsp:nvSpPr>
        <dsp:cNvPr id="0" name=""/>
        <dsp:cNvSpPr/>
      </dsp:nvSpPr>
      <dsp:spPr>
        <a:xfrm>
          <a:off x="7301571"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Dare Days</a:t>
          </a:r>
        </a:p>
      </dsp:txBody>
      <dsp:txXfrm>
        <a:off x="7301571" y="1776318"/>
        <a:ext cx="1250614" cy="625307"/>
      </dsp:txXfrm>
    </dsp:sp>
    <dsp:sp modelId="{3DCED1AD-6682-4788-8D7B-BDF91BFB3F68}">
      <dsp:nvSpPr>
        <dsp:cNvPr id="0" name=""/>
        <dsp:cNvSpPr/>
      </dsp:nvSpPr>
      <dsp:spPr>
        <a:xfrm>
          <a:off x="7301571"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Basketball Camp</a:t>
          </a:r>
        </a:p>
      </dsp:txBody>
      <dsp:txXfrm>
        <a:off x="7301571" y="2664254"/>
        <a:ext cx="1250614" cy="625307"/>
      </dsp:txXfrm>
    </dsp:sp>
    <dsp:sp modelId="{74D0ADF9-16A3-45E0-8BA1-F36A3F230664}">
      <dsp:nvSpPr>
        <dsp:cNvPr id="0" name=""/>
        <dsp:cNvSpPr/>
      </dsp:nvSpPr>
      <dsp:spPr>
        <a:xfrm>
          <a:off x="7301571"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Manteo Baptist Youth League</a:t>
          </a:r>
        </a:p>
      </dsp:txBody>
      <dsp:txXfrm>
        <a:off x="7301571" y="3552190"/>
        <a:ext cx="1250614" cy="625307"/>
      </dsp:txXfrm>
    </dsp:sp>
    <dsp:sp modelId="{44DB6DD2-28E1-462C-BABF-B399FF17D0BF}">
      <dsp:nvSpPr>
        <dsp:cNvPr id="0" name=""/>
        <dsp:cNvSpPr/>
      </dsp:nvSpPr>
      <dsp:spPr>
        <a:xfrm>
          <a:off x="7301571" y="4440126"/>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Serve </a:t>
          </a:r>
          <a:br>
            <a:rPr lang="en-US" sz="1400" kern="1200" dirty="0">
              <a:solidFill>
                <a:schemeClr val="tx1"/>
              </a:solidFill>
            </a:rPr>
          </a:br>
          <a:r>
            <a:rPr lang="en-US" sz="1400" kern="1200" dirty="0">
              <a:solidFill>
                <a:schemeClr val="tx1"/>
              </a:solidFill>
            </a:rPr>
            <a:t>North Carolina</a:t>
          </a:r>
        </a:p>
      </dsp:txBody>
      <dsp:txXfrm>
        <a:off x="7301571" y="4440126"/>
        <a:ext cx="1250614" cy="625307"/>
      </dsp:txXfrm>
    </dsp:sp>
    <dsp:sp modelId="{D53EA1F2-F081-4452-89F3-4C5870E3DB6D}">
      <dsp:nvSpPr>
        <dsp:cNvPr id="0" name=""/>
        <dsp:cNvSpPr/>
      </dsp:nvSpPr>
      <dsp:spPr>
        <a:xfrm>
          <a:off x="8502161" y="888382"/>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Missions </a:t>
          </a:r>
        </a:p>
      </dsp:txBody>
      <dsp:txXfrm>
        <a:off x="8502161" y="888382"/>
        <a:ext cx="1250614" cy="625307"/>
      </dsp:txXfrm>
    </dsp:sp>
    <dsp:sp modelId="{E31751F4-3D51-4B9E-B989-43680A8A706A}">
      <dsp:nvSpPr>
        <dsp:cNvPr id="0" name=""/>
        <dsp:cNvSpPr/>
      </dsp:nvSpPr>
      <dsp:spPr>
        <a:xfrm>
          <a:off x="8814814" y="1776318"/>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Local &amp; International  Missions</a:t>
          </a:r>
        </a:p>
      </dsp:txBody>
      <dsp:txXfrm>
        <a:off x="8814814" y="1776318"/>
        <a:ext cx="1250614" cy="625307"/>
      </dsp:txXfrm>
    </dsp:sp>
    <dsp:sp modelId="{AC4346C6-0C0F-468A-9F78-E09B3E8C7C45}">
      <dsp:nvSpPr>
        <dsp:cNvPr id="0" name=""/>
        <dsp:cNvSpPr/>
      </dsp:nvSpPr>
      <dsp:spPr>
        <a:xfrm>
          <a:off x="8814814" y="2664254"/>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Disaster Relief</a:t>
          </a:r>
        </a:p>
      </dsp:txBody>
      <dsp:txXfrm>
        <a:off x="8814814" y="2664254"/>
        <a:ext cx="1250614" cy="625307"/>
      </dsp:txXfrm>
    </dsp:sp>
    <dsp:sp modelId="{42676E5A-79AE-4AE6-B64D-288C82168EAF}">
      <dsp:nvSpPr>
        <dsp:cNvPr id="0" name=""/>
        <dsp:cNvSpPr/>
      </dsp:nvSpPr>
      <dsp:spPr>
        <a:xfrm>
          <a:off x="8814814" y="3552190"/>
          <a:ext cx="1250614" cy="625307"/>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Campground</a:t>
          </a:r>
        </a:p>
      </dsp:txBody>
      <dsp:txXfrm>
        <a:off x="8814814" y="3552190"/>
        <a:ext cx="1250614" cy="6253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5490E-663C-4C9F-A6B0-C422633BD095}">
      <dsp:nvSpPr>
        <dsp:cNvPr id="0" name=""/>
        <dsp:cNvSpPr/>
      </dsp:nvSpPr>
      <dsp:spPr>
        <a:xfrm>
          <a:off x="5504367" y="2369193"/>
          <a:ext cx="4713778" cy="327493"/>
        </a:xfrm>
        <a:custGeom>
          <a:avLst/>
          <a:gdLst/>
          <a:ahLst/>
          <a:cxnLst/>
          <a:rect l="0" t="0" r="0" b="0"/>
          <a:pathLst>
            <a:path>
              <a:moveTo>
                <a:pt x="0" y="0"/>
              </a:moveTo>
              <a:lnTo>
                <a:pt x="0" y="163746"/>
              </a:lnTo>
              <a:lnTo>
                <a:pt x="4713778" y="163746"/>
              </a:lnTo>
              <a:lnTo>
                <a:pt x="4713778"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6D5DC28-12E0-424C-9D14-AE6E18C0C5EE}">
      <dsp:nvSpPr>
        <dsp:cNvPr id="0" name=""/>
        <dsp:cNvSpPr/>
      </dsp:nvSpPr>
      <dsp:spPr>
        <a:xfrm>
          <a:off x="5504367" y="2369193"/>
          <a:ext cx="2826794" cy="327493"/>
        </a:xfrm>
        <a:custGeom>
          <a:avLst/>
          <a:gdLst/>
          <a:ahLst/>
          <a:cxnLst/>
          <a:rect l="0" t="0" r="0" b="0"/>
          <a:pathLst>
            <a:path>
              <a:moveTo>
                <a:pt x="0" y="0"/>
              </a:moveTo>
              <a:lnTo>
                <a:pt x="0" y="163746"/>
              </a:lnTo>
              <a:lnTo>
                <a:pt x="2826794" y="163746"/>
              </a:lnTo>
              <a:lnTo>
                <a:pt x="2826794"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F217C7BB-6298-42AF-B4FC-E7023DA9CDDC}">
      <dsp:nvSpPr>
        <dsp:cNvPr id="0" name=""/>
        <dsp:cNvSpPr/>
      </dsp:nvSpPr>
      <dsp:spPr>
        <a:xfrm>
          <a:off x="5504367" y="2369193"/>
          <a:ext cx="939811" cy="327493"/>
        </a:xfrm>
        <a:custGeom>
          <a:avLst/>
          <a:gdLst/>
          <a:ahLst/>
          <a:cxnLst/>
          <a:rect l="0" t="0" r="0" b="0"/>
          <a:pathLst>
            <a:path>
              <a:moveTo>
                <a:pt x="0" y="0"/>
              </a:moveTo>
              <a:lnTo>
                <a:pt x="0" y="163746"/>
              </a:lnTo>
              <a:lnTo>
                <a:pt x="939811" y="163746"/>
              </a:lnTo>
              <a:lnTo>
                <a:pt x="939811"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2450DE61-A49E-4106-9E76-E4CD7ACFD25D}">
      <dsp:nvSpPr>
        <dsp:cNvPr id="0" name=""/>
        <dsp:cNvSpPr/>
      </dsp:nvSpPr>
      <dsp:spPr>
        <a:xfrm>
          <a:off x="4565897" y="2369193"/>
          <a:ext cx="938470" cy="327493"/>
        </a:xfrm>
        <a:custGeom>
          <a:avLst/>
          <a:gdLst/>
          <a:ahLst/>
          <a:cxnLst/>
          <a:rect l="0" t="0" r="0" b="0"/>
          <a:pathLst>
            <a:path>
              <a:moveTo>
                <a:pt x="938470" y="0"/>
              </a:moveTo>
              <a:lnTo>
                <a:pt x="938470" y="163746"/>
              </a:lnTo>
              <a:lnTo>
                <a:pt x="0" y="163746"/>
              </a:lnTo>
              <a:lnTo>
                <a:pt x="0"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9478A50-F89C-40E0-8C93-F4A7E65F0948}">
      <dsp:nvSpPr>
        <dsp:cNvPr id="0" name=""/>
        <dsp:cNvSpPr/>
      </dsp:nvSpPr>
      <dsp:spPr>
        <a:xfrm>
          <a:off x="2644106" y="2369193"/>
          <a:ext cx="2860261" cy="327493"/>
        </a:xfrm>
        <a:custGeom>
          <a:avLst/>
          <a:gdLst/>
          <a:ahLst/>
          <a:cxnLst/>
          <a:rect l="0" t="0" r="0" b="0"/>
          <a:pathLst>
            <a:path>
              <a:moveTo>
                <a:pt x="2860261" y="0"/>
              </a:moveTo>
              <a:lnTo>
                <a:pt x="2860261" y="163746"/>
              </a:lnTo>
              <a:lnTo>
                <a:pt x="0" y="163746"/>
              </a:lnTo>
              <a:lnTo>
                <a:pt x="0"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4A68242-E6C3-4650-AB8B-8A371A0A91CB}">
      <dsp:nvSpPr>
        <dsp:cNvPr id="0" name=""/>
        <dsp:cNvSpPr/>
      </dsp:nvSpPr>
      <dsp:spPr>
        <a:xfrm>
          <a:off x="779750" y="2369193"/>
          <a:ext cx="4724617" cy="327493"/>
        </a:xfrm>
        <a:custGeom>
          <a:avLst/>
          <a:gdLst/>
          <a:ahLst/>
          <a:cxnLst/>
          <a:rect l="0" t="0" r="0" b="0"/>
          <a:pathLst>
            <a:path>
              <a:moveTo>
                <a:pt x="4724617" y="0"/>
              </a:moveTo>
              <a:lnTo>
                <a:pt x="4724617" y="163746"/>
              </a:lnTo>
              <a:lnTo>
                <a:pt x="0" y="163746"/>
              </a:lnTo>
              <a:lnTo>
                <a:pt x="0" y="327493"/>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C9D309D-5C84-4A84-869C-4C385BE61658}">
      <dsp:nvSpPr>
        <dsp:cNvPr id="0" name=""/>
        <dsp:cNvSpPr/>
      </dsp:nvSpPr>
      <dsp:spPr>
        <a:xfrm>
          <a:off x="4724622" y="1589448"/>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Caring &amp; Fellowship Ministries</a:t>
          </a:r>
        </a:p>
      </dsp:txBody>
      <dsp:txXfrm>
        <a:off x="4724622" y="1589448"/>
        <a:ext cx="1559490" cy="779745"/>
      </dsp:txXfrm>
    </dsp:sp>
    <dsp:sp modelId="{28AF429C-A53E-4F94-ADD8-F71F8C5B3E9A}">
      <dsp:nvSpPr>
        <dsp:cNvPr id="0" name=""/>
        <dsp:cNvSpPr/>
      </dsp:nvSpPr>
      <dsp:spPr>
        <a:xfrm>
          <a:off x="5"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Bereavement</a:t>
          </a:r>
        </a:p>
      </dsp:txBody>
      <dsp:txXfrm>
        <a:off x="5" y="2696686"/>
        <a:ext cx="1559490" cy="779745"/>
      </dsp:txXfrm>
    </dsp:sp>
    <dsp:sp modelId="{1FC0A95D-FE56-4A5B-A03B-D81401053D71}">
      <dsp:nvSpPr>
        <dsp:cNvPr id="0" name=""/>
        <dsp:cNvSpPr/>
      </dsp:nvSpPr>
      <dsp:spPr>
        <a:xfrm>
          <a:off x="1864360"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Homecoming</a:t>
          </a:r>
        </a:p>
      </dsp:txBody>
      <dsp:txXfrm>
        <a:off x="1864360" y="2696686"/>
        <a:ext cx="1559490" cy="779745"/>
      </dsp:txXfrm>
    </dsp:sp>
    <dsp:sp modelId="{ABCFCD97-4A0F-493A-8553-DA7DBB04D5E7}">
      <dsp:nvSpPr>
        <dsp:cNvPr id="0" name=""/>
        <dsp:cNvSpPr/>
      </dsp:nvSpPr>
      <dsp:spPr>
        <a:xfrm>
          <a:off x="3786152"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Hospitality &amp; Social</a:t>
          </a:r>
        </a:p>
      </dsp:txBody>
      <dsp:txXfrm>
        <a:off x="3786152" y="2696686"/>
        <a:ext cx="1559490" cy="779745"/>
      </dsp:txXfrm>
    </dsp:sp>
    <dsp:sp modelId="{086C47AC-CACD-44FD-950B-FFEC561B9660}">
      <dsp:nvSpPr>
        <dsp:cNvPr id="0" name=""/>
        <dsp:cNvSpPr/>
      </dsp:nvSpPr>
      <dsp:spPr>
        <a:xfrm>
          <a:off x="5664434"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Family Ministry</a:t>
          </a:r>
        </a:p>
      </dsp:txBody>
      <dsp:txXfrm>
        <a:off x="5664434" y="2696686"/>
        <a:ext cx="1559490" cy="779745"/>
      </dsp:txXfrm>
    </dsp:sp>
    <dsp:sp modelId="{8DE99A24-D833-492A-9DB8-6A0FC40B094A}">
      <dsp:nvSpPr>
        <dsp:cNvPr id="0" name=""/>
        <dsp:cNvSpPr/>
      </dsp:nvSpPr>
      <dsp:spPr>
        <a:xfrm>
          <a:off x="7551417"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Coffee Shop</a:t>
          </a:r>
        </a:p>
      </dsp:txBody>
      <dsp:txXfrm>
        <a:off x="7551417" y="2696686"/>
        <a:ext cx="1559490" cy="779745"/>
      </dsp:txXfrm>
    </dsp:sp>
    <dsp:sp modelId="{3C25DCB7-EE7A-4BED-8F93-E6F03654EDA6}">
      <dsp:nvSpPr>
        <dsp:cNvPr id="0" name=""/>
        <dsp:cNvSpPr/>
      </dsp:nvSpPr>
      <dsp:spPr>
        <a:xfrm>
          <a:off x="9438401" y="2696686"/>
          <a:ext cx="1559490" cy="77974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Senior Adults Fellowship</a:t>
          </a:r>
        </a:p>
      </dsp:txBody>
      <dsp:txXfrm>
        <a:off x="9438401" y="2696686"/>
        <a:ext cx="1559490" cy="7797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08C64-8313-4E3C-8DB5-EF28AD1F7116}">
      <dsp:nvSpPr>
        <dsp:cNvPr id="0" name=""/>
        <dsp:cNvSpPr/>
      </dsp:nvSpPr>
      <dsp:spPr>
        <a:xfrm>
          <a:off x="5502870" y="465674"/>
          <a:ext cx="1676602" cy="194239"/>
        </a:xfrm>
        <a:custGeom>
          <a:avLst/>
          <a:gdLst/>
          <a:ahLst/>
          <a:cxnLst/>
          <a:rect l="0" t="0" r="0" b="0"/>
          <a:pathLst>
            <a:path>
              <a:moveTo>
                <a:pt x="0" y="0"/>
              </a:moveTo>
              <a:lnTo>
                <a:pt x="0" y="97119"/>
              </a:lnTo>
              <a:lnTo>
                <a:pt x="1676602" y="97119"/>
              </a:lnTo>
              <a:lnTo>
                <a:pt x="1676602" y="194239"/>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EFD84AB-12B0-4E63-8E90-14279BE0549D}">
      <dsp:nvSpPr>
        <dsp:cNvPr id="0" name=""/>
        <dsp:cNvSpPr/>
      </dsp:nvSpPr>
      <dsp:spPr>
        <a:xfrm>
          <a:off x="5684493" y="1122390"/>
          <a:ext cx="144551" cy="1738907"/>
        </a:xfrm>
        <a:custGeom>
          <a:avLst/>
          <a:gdLst/>
          <a:ahLst/>
          <a:cxnLst/>
          <a:rect l="0" t="0" r="0" b="0"/>
          <a:pathLst>
            <a:path>
              <a:moveTo>
                <a:pt x="0" y="0"/>
              </a:moveTo>
              <a:lnTo>
                <a:pt x="0" y="1738907"/>
              </a:lnTo>
              <a:lnTo>
                <a:pt x="144551" y="173890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F7308B9-55EE-410A-BC2A-7DBE0DD198AB}">
      <dsp:nvSpPr>
        <dsp:cNvPr id="0" name=""/>
        <dsp:cNvSpPr/>
      </dsp:nvSpPr>
      <dsp:spPr>
        <a:xfrm>
          <a:off x="5684493" y="1122390"/>
          <a:ext cx="144551" cy="1082192"/>
        </a:xfrm>
        <a:custGeom>
          <a:avLst/>
          <a:gdLst/>
          <a:ahLst/>
          <a:cxnLst/>
          <a:rect l="0" t="0" r="0" b="0"/>
          <a:pathLst>
            <a:path>
              <a:moveTo>
                <a:pt x="0" y="0"/>
              </a:moveTo>
              <a:lnTo>
                <a:pt x="0" y="1082192"/>
              </a:lnTo>
              <a:lnTo>
                <a:pt x="144551" y="108219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EDF6A834-EFE4-4110-8C7C-AA9FD6C291FB}">
      <dsp:nvSpPr>
        <dsp:cNvPr id="0" name=""/>
        <dsp:cNvSpPr/>
      </dsp:nvSpPr>
      <dsp:spPr>
        <a:xfrm>
          <a:off x="5684493" y="1122390"/>
          <a:ext cx="144551" cy="425477"/>
        </a:xfrm>
        <a:custGeom>
          <a:avLst/>
          <a:gdLst/>
          <a:ahLst/>
          <a:cxnLst/>
          <a:rect l="0" t="0" r="0" b="0"/>
          <a:pathLst>
            <a:path>
              <a:moveTo>
                <a:pt x="0" y="0"/>
              </a:moveTo>
              <a:lnTo>
                <a:pt x="0" y="425477"/>
              </a:lnTo>
              <a:lnTo>
                <a:pt x="144551" y="42547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859F124A-97D0-4935-A7B9-21474F20AC14}">
      <dsp:nvSpPr>
        <dsp:cNvPr id="0" name=""/>
        <dsp:cNvSpPr/>
      </dsp:nvSpPr>
      <dsp:spPr>
        <a:xfrm>
          <a:off x="5502870" y="465674"/>
          <a:ext cx="551603" cy="194239"/>
        </a:xfrm>
        <a:custGeom>
          <a:avLst/>
          <a:gdLst/>
          <a:ahLst/>
          <a:cxnLst/>
          <a:rect l="0" t="0" r="0" b="0"/>
          <a:pathLst>
            <a:path>
              <a:moveTo>
                <a:pt x="0" y="0"/>
              </a:moveTo>
              <a:lnTo>
                <a:pt x="0" y="97119"/>
              </a:lnTo>
              <a:lnTo>
                <a:pt x="551603" y="97119"/>
              </a:lnTo>
              <a:lnTo>
                <a:pt x="551603" y="194239"/>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6D10940-E092-4803-A7B7-346527354705}">
      <dsp:nvSpPr>
        <dsp:cNvPr id="0" name=""/>
        <dsp:cNvSpPr/>
      </dsp:nvSpPr>
      <dsp:spPr>
        <a:xfrm>
          <a:off x="4571111" y="1122390"/>
          <a:ext cx="138742" cy="1738907"/>
        </a:xfrm>
        <a:custGeom>
          <a:avLst/>
          <a:gdLst/>
          <a:ahLst/>
          <a:cxnLst/>
          <a:rect l="0" t="0" r="0" b="0"/>
          <a:pathLst>
            <a:path>
              <a:moveTo>
                <a:pt x="0" y="0"/>
              </a:moveTo>
              <a:lnTo>
                <a:pt x="0" y="1738907"/>
              </a:lnTo>
              <a:lnTo>
                <a:pt x="138742" y="173890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0C1F9E51-6530-412B-9222-838490B199E5}">
      <dsp:nvSpPr>
        <dsp:cNvPr id="0" name=""/>
        <dsp:cNvSpPr/>
      </dsp:nvSpPr>
      <dsp:spPr>
        <a:xfrm>
          <a:off x="4571111" y="1122390"/>
          <a:ext cx="138742" cy="1082192"/>
        </a:xfrm>
        <a:custGeom>
          <a:avLst/>
          <a:gdLst/>
          <a:ahLst/>
          <a:cxnLst/>
          <a:rect l="0" t="0" r="0" b="0"/>
          <a:pathLst>
            <a:path>
              <a:moveTo>
                <a:pt x="0" y="0"/>
              </a:moveTo>
              <a:lnTo>
                <a:pt x="0" y="1082192"/>
              </a:lnTo>
              <a:lnTo>
                <a:pt x="138742" y="108219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BA2E854-8A5E-4134-9350-653606F6B936}">
      <dsp:nvSpPr>
        <dsp:cNvPr id="0" name=""/>
        <dsp:cNvSpPr/>
      </dsp:nvSpPr>
      <dsp:spPr>
        <a:xfrm>
          <a:off x="4571111" y="1122390"/>
          <a:ext cx="138742" cy="425477"/>
        </a:xfrm>
        <a:custGeom>
          <a:avLst/>
          <a:gdLst/>
          <a:ahLst/>
          <a:cxnLst/>
          <a:rect l="0" t="0" r="0" b="0"/>
          <a:pathLst>
            <a:path>
              <a:moveTo>
                <a:pt x="0" y="0"/>
              </a:moveTo>
              <a:lnTo>
                <a:pt x="0" y="425477"/>
              </a:lnTo>
              <a:lnTo>
                <a:pt x="138742" y="42547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D1FD0957-F6CB-480F-B584-A055201F1F1E}">
      <dsp:nvSpPr>
        <dsp:cNvPr id="0" name=""/>
        <dsp:cNvSpPr/>
      </dsp:nvSpPr>
      <dsp:spPr>
        <a:xfrm>
          <a:off x="4941092" y="465674"/>
          <a:ext cx="561778" cy="194239"/>
        </a:xfrm>
        <a:custGeom>
          <a:avLst/>
          <a:gdLst/>
          <a:ahLst/>
          <a:cxnLst/>
          <a:rect l="0" t="0" r="0" b="0"/>
          <a:pathLst>
            <a:path>
              <a:moveTo>
                <a:pt x="561778" y="0"/>
              </a:moveTo>
              <a:lnTo>
                <a:pt x="561778" y="97119"/>
              </a:lnTo>
              <a:lnTo>
                <a:pt x="0" y="97119"/>
              </a:lnTo>
              <a:lnTo>
                <a:pt x="0" y="194239"/>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0D56FE2-0394-46F9-B3FB-723F2A521D95}">
      <dsp:nvSpPr>
        <dsp:cNvPr id="0" name=""/>
        <dsp:cNvSpPr/>
      </dsp:nvSpPr>
      <dsp:spPr>
        <a:xfrm>
          <a:off x="3451921" y="1122390"/>
          <a:ext cx="138742" cy="3709052"/>
        </a:xfrm>
        <a:custGeom>
          <a:avLst/>
          <a:gdLst/>
          <a:ahLst/>
          <a:cxnLst/>
          <a:rect l="0" t="0" r="0" b="0"/>
          <a:pathLst>
            <a:path>
              <a:moveTo>
                <a:pt x="0" y="0"/>
              </a:moveTo>
              <a:lnTo>
                <a:pt x="0" y="3709052"/>
              </a:lnTo>
              <a:lnTo>
                <a:pt x="138742" y="370905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1F2234B2-A362-4E78-80B0-0BB3E377EC63}">
      <dsp:nvSpPr>
        <dsp:cNvPr id="0" name=""/>
        <dsp:cNvSpPr/>
      </dsp:nvSpPr>
      <dsp:spPr>
        <a:xfrm>
          <a:off x="3451921" y="1122390"/>
          <a:ext cx="138742" cy="3052337"/>
        </a:xfrm>
        <a:custGeom>
          <a:avLst/>
          <a:gdLst/>
          <a:ahLst/>
          <a:cxnLst/>
          <a:rect l="0" t="0" r="0" b="0"/>
          <a:pathLst>
            <a:path>
              <a:moveTo>
                <a:pt x="0" y="0"/>
              </a:moveTo>
              <a:lnTo>
                <a:pt x="0" y="3052337"/>
              </a:lnTo>
              <a:lnTo>
                <a:pt x="138742" y="305233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39478A50-F89C-40E0-8C93-F4A7E65F0948}">
      <dsp:nvSpPr>
        <dsp:cNvPr id="0" name=""/>
        <dsp:cNvSpPr/>
      </dsp:nvSpPr>
      <dsp:spPr>
        <a:xfrm>
          <a:off x="3451921" y="1122390"/>
          <a:ext cx="138742" cy="2395622"/>
        </a:xfrm>
        <a:custGeom>
          <a:avLst/>
          <a:gdLst/>
          <a:ahLst/>
          <a:cxnLst/>
          <a:rect l="0" t="0" r="0" b="0"/>
          <a:pathLst>
            <a:path>
              <a:moveTo>
                <a:pt x="0" y="0"/>
              </a:moveTo>
              <a:lnTo>
                <a:pt x="0" y="2395622"/>
              </a:lnTo>
              <a:lnTo>
                <a:pt x="138742" y="239562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44735A7E-64EA-490E-A3BF-EE8B9364C0F9}">
      <dsp:nvSpPr>
        <dsp:cNvPr id="0" name=""/>
        <dsp:cNvSpPr/>
      </dsp:nvSpPr>
      <dsp:spPr>
        <a:xfrm>
          <a:off x="3451921" y="1122390"/>
          <a:ext cx="138742" cy="1738907"/>
        </a:xfrm>
        <a:custGeom>
          <a:avLst/>
          <a:gdLst/>
          <a:ahLst/>
          <a:cxnLst/>
          <a:rect l="0" t="0" r="0" b="0"/>
          <a:pathLst>
            <a:path>
              <a:moveTo>
                <a:pt x="0" y="0"/>
              </a:moveTo>
              <a:lnTo>
                <a:pt x="0" y="1738907"/>
              </a:lnTo>
              <a:lnTo>
                <a:pt x="138742" y="173890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939A1104-2736-4A4A-986D-1F7C117CCECF}">
      <dsp:nvSpPr>
        <dsp:cNvPr id="0" name=""/>
        <dsp:cNvSpPr/>
      </dsp:nvSpPr>
      <dsp:spPr>
        <a:xfrm>
          <a:off x="3451921" y="1122390"/>
          <a:ext cx="138742" cy="1082192"/>
        </a:xfrm>
        <a:custGeom>
          <a:avLst/>
          <a:gdLst/>
          <a:ahLst/>
          <a:cxnLst/>
          <a:rect l="0" t="0" r="0" b="0"/>
          <a:pathLst>
            <a:path>
              <a:moveTo>
                <a:pt x="0" y="0"/>
              </a:moveTo>
              <a:lnTo>
                <a:pt x="0" y="1082192"/>
              </a:lnTo>
              <a:lnTo>
                <a:pt x="138742" y="1082192"/>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E10A7062-9079-4050-A662-2B45DA649FF3}">
      <dsp:nvSpPr>
        <dsp:cNvPr id="0" name=""/>
        <dsp:cNvSpPr/>
      </dsp:nvSpPr>
      <dsp:spPr>
        <a:xfrm>
          <a:off x="3451921" y="1122390"/>
          <a:ext cx="138742" cy="425477"/>
        </a:xfrm>
        <a:custGeom>
          <a:avLst/>
          <a:gdLst/>
          <a:ahLst/>
          <a:cxnLst/>
          <a:rect l="0" t="0" r="0" b="0"/>
          <a:pathLst>
            <a:path>
              <a:moveTo>
                <a:pt x="0" y="0"/>
              </a:moveTo>
              <a:lnTo>
                <a:pt x="0" y="425477"/>
              </a:lnTo>
              <a:lnTo>
                <a:pt x="138742" y="425477"/>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BBFE2676-167C-4B19-83D1-4D04933B9C69}">
      <dsp:nvSpPr>
        <dsp:cNvPr id="0" name=""/>
        <dsp:cNvSpPr/>
      </dsp:nvSpPr>
      <dsp:spPr>
        <a:xfrm>
          <a:off x="3821901" y="465674"/>
          <a:ext cx="1680968" cy="194239"/>
        </a:xfrm>
        <a:custGeom>
          <a:avLst/>
          <a:gdLst/>
          <a:ahLst/>
          <a:cxnLst/>
          <a:rect l="0" t="0" r="0" b="0"/>
          <a:pathLst>
            <a:path>
              <a:moveTo>
                <a:pt x="1680968" y="0"/>
              </a:moveTo>
              <a:lnTo>
                <a:pt x="1680968" y="97119"/>
              </a:lnTo>
              <a:lnTo>
                <a:pt x="0" y="97119"/>
              </a:lnTo>
              <a:lnTo>
                <a:pt x="0" y="194239"/>
              </a:lnTo>
            </a:path>
          </a:pathLst>
        </a:custGeom>
        <a:noFill/>
        <a:ln w="6350" cap="flat" cmpd="sng" algn="ctr">
          <a:solidFill>
            <a:schemeClr val="dk1"/>
          </a:solidFill>
          <a:prstDash val="solid"/>
          <a:miter lim="800000"/>
        </a:ln>
        <a:effectLst/>
      </dsp:spPr>
      <dsp:style>
        <a:lnRef idx="1">
          <a:schemeClr val="dk1"/>
        </a:lnRef>
        <a:fillRef idx="0">
          <a:schemeClr val="dk1"/>
        </a:fillRef>
        <a:effectRef idx="0">
          <a:schemeClr val="dk1"/>
        </a:effectRef>
        <a:fontRef idx="minor">
          <a:schemeClr val="tx1"/>
        </a:fontRef>
      </dsp:style>
    </dsp:sp>
    <dsp:sp modelId="{5C9D309D-5C84-4A84-869C-4C385BE61658}">
      <dsp:nvSpPr>
        <dsp:cNvPr id="0" name=""/>
        <dsp:cNvSpPr/>
      </dsp:nvSpPr>
      <dsp:spPr>
        <a:xfrm>
          <a:off x="5040394" y="319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Weekly Worship and Prayer Services</a:t>
          </a:r>
        </a:p>
      </dsp:txBody>
      <dsp:txXfrm>
        <a:off x="5040394" y="3199"/>
        <a:ext cx="924950" cy="462475"/>
      </dsp:txXfrm>
    </dsp:sp>
    <dsp:sp modelId="{1021E0C6-3F86-446D-8AD0-A31C8B66F335}">
      <dsp:nvSpPr>
        <dsp:cNvPr id="0" name=""/>
        <dsp:cNvSpPr/>
      </dsp:nvSpPr>
      <dsp:spPr>
        <a:xfrm>
          <a:off x="3359426" y="65991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Sunday AM Worship</a:t>
          </a:r>
        </a:p>
      </dsp:txBody>
      <dsp:txXfrm>
        <a:off x="3359426" y="659914"/>
        <a:ext cx="924950" cy="462475"/>
      </dsp:txXfrm>
    </dsp:sp>
    <dsp:sp modelId="{C1189FA9-95E0-41FE-8C2D-F74EDBB5592A}">
      <dsp:nvSpPr>
        <dsp:cNvPr id="0" name=""/>
        <dsp:cNvSpPr/>
      </dsp:nvSpPr>
      <dsp:spPr>
        <a:xfrm>
          <a:off x="3590664" y="131662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Music Team</a:t>
          </a:r>
        </a:p>
      </dsp:txBody>
      <dsp:txXfrm>
        <a:off x="3590664" y="1316629"/>
        <a:ext cx="924950" cy="462475"/>
      </dsp:txXfrm>
    </dsp:sp>
    <dsp:sp modelId="{52CA7FF8-F9F7-4D56-83BD-421886EAAA8B}">
      <dsp:nvSpPr>
        <dsp:cNvPr id="0" name=""/>
        <dsp:cNvSpPr/>
      </dsp:nvSpPr>
      <dsp:spPr>
        <a:xfrm>
          <a:off x="3590664" y="197334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Audio / Visual</a:t>
          </a:r>
        </a:p>
      </dsp:txBody>
      <dsp:txXfrm>
        <a:off x="3590664" y="1973344"/>
        <a:ext cx="924950" cy="462475"/>
      </dsp:txXfrm>
    </dsp:sp>
    <dsp:sp modelId="{1C39F781-E74B-4D20-BB94-47A43FD975EA}">
      <dsp:nvSpPr>
        <dsp:cNvPr id="0" name=""/>
        <dsp:cNvSpPr/>
      </dsp:nvSpPr>
      <dsp:spPr>
        <a:xfrm>
          <a:off x="3590664" y="263005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Lord’s Supper</a:t>
          </a:r>
        </a:p>
      </dsp:txBody>
      <dsp:txXfrm>
        <a:off x="3590664" y="2630059"/>
        <a:ext cx="924950" cy="462475"/>
      </dsp:txXfrm>
    </dsp:sp>
    <dsp:sp modelId="{1FC0A95D-FE56-4A5B-A03B-D81401053D71}">
      <dsp:nvSpPr>
        <dsp:cNvPr id="0" name=""/>
        <dsp:cNvSpPr/>
      </dsp:nvSpPr>
      <dsp:spPr>
        <a:xfrm>
          <a:off x="3590664" y="328677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Nursery</a:t>
          </a:r>
        </a:p>
      </dsp:txBody>
      <dsp:txXfrm>
        <a:off x="3590664" y="3286774"/>
        <a:ext cx="924950" cy="462475"/>
      </dsp:txXfrm>
    </dsp:sp>
    <dsp:sp modelId="{2D969922-AB79-4241-96C0-85BFDDEB3BD6}">
      <dsp:nvSpPr>
        <dsp:cNvPr id="0" name=""/>
        <dsp:cNvSpPr/>
      </dsp:nvSpPr>
      <dsp:spPr>
        <a:xfrm>
          <a:off x="3590664" y="394348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Greeters</a:t>
          </a:r>
        </a:p>
      </dsp:txBody>
      <dsp:txXfrm>
        <a:off x="3590664" y="3943489"/>
        <a:ext cx="924950" cy="462475"/>
      </dsp:txXfrm>
    </dsp:sp>
    <dsp:sp modelId="{4A5BFF36-3F76-4AEE-A825-2F777BE1C803}">
      <dsp:nvSpPr>
        <dsp:cNvPr id="0" name=""/>
        <dsp:cNvSpPr/>
      </dsp:nvSpPr>
      <dsp:spPr>
        <a:xfrm>
          <a:off x="3590664" y="4600205"/>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Sunday AM </a:t>
          </a:r>
          <a:br>
            <a:rPr lang="en-US" sz="1000" kern="1200" dirty="0">
              <a:solidFill>
                <a:schemeClr val="tx1"/>
              </a:solidFill>
            </a:rPr>
          </a:br>
          <a:r>
            <a:rPr lang="en-US" sz="1000" kern="1200" dirty="0">
              <a:solidFill>
                <a:schemeClr val="tx1"/>
              </a:solidFill>
            </a:rPr>
            <a:t>Coffee Shop</a:t>
          </a:r>
        </a:p>
      </dsp:txBody>
      <dsp:txXfrm>
        <a:off x="3590664" y="4600205"/>
        <a:ext cx="924950" cy="462475"/>
      </dsp:txXfrm>
    </dsp:sp>
    <dsp:sp modelId="{B4E6E4F8-0082-434A-8715-B6CCDCDCB1F9}">
      <dsp:nvSpPr>
        <dsp:cNvPr id="0" name=""/>
        <dsp:cNvSpPr/>
      </dsp:nvSpPr>
      <dsp:spPr>
        <a:xfrm>
          <a:off x="4478616" y="65991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Sunday PM Worship</a:t>
          </a:r>
        </a:p>
      </dsp:txBody>
      <dsp:txXfrm>
        <a:off x="4478616" y="659914"/>
        <a:ext cx="924950" cy="462475"/>
      </dsp:txXfrm>
    </dsp:sp>
    <dsp:sp modelId="{752A487D-6AD8-4174-8427-04E57B6C4A1B}">
      <dsp:nvSpPr>
        <dsp:cNvPr id="0" name=""/>
        <dsp:cNvSpPr/>
      </dsp:nvSpPr>
      <dsp:spPr>
        <a:xfrm>
          <a:off x="4709854" y="131662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Music</a:t>
          </a:r>
        </a:p>
      </dsp:txBody>
      <dsp:txXfrm>
        <a:off x="4709854" y="1316629"/>
        <a:ext cx="924950" cy="462475"/>
      </dsp:txXfrm>
    </dsp:sp>
    <dsp:sp modelId="{B796FD47-8D43-44FF-B56E-D890CCFDAC86}">
      <dsp:nvSpPr>
        <dsp:cNvPr id="0" name=""/>
        <dsp:cNvSpPr/>
      </dsp:nvSpPr>
      <dsp:spPr>
        <a:xfrm>
          <a:off x="4709854" y="197334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Sunday Evening Youth</a:t>
          </a:r>
        </a:p>
      </dsp:txBody>
      <dsp:txXfrm>
        <a:off x="4709854" y="1973344"/>
        <a:ext cx="924950" cy="462475"/>
      </dsp:txXfrm>
    </dsp:sp>
    <dsp:sp modelId="{5C1CDB32-6670-4FF0-829C-144E35832328}">
      <dsp:nvSpPr>
        <dsp:cNvPr id="0" name=""/>
        <dsp:cNvSpPr/>
      </dsp:nvSpPr>
      <dsp:spPr>
        <a:xfrm>
          <a:off x="4709854" y="263005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Sunday Evening Children</a:t>
          </a:r>
        </a:p>
      </dsp:txBody>
      <dsp:txXfrm>
        <a:off x="4709854" y="2630059"/>
        <a:ext cx="924950" cy="462475"/>
      </dsp:txXfrm>
    </dsp:sp>
    <dsp:sp modelId="{9AD91DF0-1095-4003-99E3-58848143EEC9}">
      <dsp:nvSpPr>
        <dsp:cNvPr id="0" name=""/>
        <dsp:cNvSpPr/>
      </dsp:nvSpPr>
      <dsp:spPr>
        <a:xfrm>
          <a:off x="5591998" y="65991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Wednesday Evening Prayer</a:t>
          </a:r>
        </a:p>
      </dsp:txBody>
      <dsp:txXfrm>
        <a:off x="5591998" y="659914"/>
        <a:ext cx="924950" cy="462475"/>
      </dsp:txXfrm>
    </dsp:sp>
    <dsp:sp modelId="{8E5548FB-F1BC-4ABA-996B-4892D336FAE0}">
      <dsp:nvSpPr>
        <dsp:cNvPr id="0" name=""/>
        <dsp:cNvSpPr/>
      </dsp:nvSpPr>
      <dsp:spPr>
        <a:xfrm>
          <a:off x="5829045" y="131662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Children’s Ministries</a:t>
          </a:r>
        </a:p>
      </dsp:txBody>
      <dsp:txXfrm>
        <a:off x="5829045" y="1316629"/>
        <a:ext cx="924950" cy="462475"/>
      </dsp:txXfrm>
    </dsp:sp>
    <dsp:sp modelId="{9174C53A-5CA9-4792-80DC-528E72531090}">
      <dsp:nvSpPr>
        <dsp:cNvPr id="0" name=""/>
        <dsp:cNvSpPr/>
      </dsp:nvSpPr>
      <dsp:spPr>
        <a:xfrm>
          <a:off x="5829045" y="197334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Youth Ministry</a:t>
          </a:r>
        </a:p>
      </dsp:txBody>
      <dsp:txXfrm>
        <a:off x="5829045" y="1973344"/>
        <a:ext cx="924950" cy="462475"/>
      </dsp:txXfrm>
    </dsp:sp>
    <dsp:sp modelId="{B2F2838D-F05C-41AB-ACAA-AAC5B04807E1}">
      <dsp:nvSpPr>
        <dsp:cNvPr id="0" name=""/>
        <dsp:cNvSpPr/>
      </dsp:nvSpPr>
      <dsp:spPr>
        <a:xfrm>
          <a:off x="5829045" y="2630059"/>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1</a:t>
          </a:r>
          <a:r>
            <a:rPr lang="en-US" sz="1000" kern="1200" baseline="30000" dirty="0">
              <a:solidFill>
                <a:schemeClr val="tx1"/>
              </a:solidFill>
            </a:rPr>
            <a:t>st</a:t>
          </a:r>
          <a:r>
            <a:rPr lang="en-US" sz="1000" kern="1200" dirty="0">
              <a:solidFill>
                <a:schemeClr val="tx1"/>
              </a:solidFill>
            </a:rPr>
            <a:t> Wednesday Fellowship Meals</a:t>
          </a:r>
        </a:p>
      </dsp:txBody>
      <dsp:txXfrm>
        <a:off x="5829045" y="2630059"/>
        <a:ext cx="924950" cy="462475"/>
      </dsp:txXfrm>
    </dsp:sp>
    <dsp:sp modelId="{292271D7-41D7-406E-9CB4-750996DA31FB}">
      <dsp:nvSpPr>
        <dsp:cNvPr id="0" name=""/>
        <dsp:cNvSpPr/>
      </dsp:nvSpPr>
      <dsp:spPr>
        <a:xfrm>
          <a:off x="6716997" y="659914"/>
          <a:ext cx="924950" cy="462475"/>
        </a:xfrm>
        <a:prstGeom prst="rect">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rPr>
            <a:t>Baptism</a:t>
          </a:r>
        </a:p>
      </dsp:txBody>
      <dsp:txXfrm>
        <a:off x="6716997" y="659914"/>
        <a:ext cx="924950" cy="46247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238102F-BFA3-4357-9FA0-3A064E6F1B5A}" type="datetimeFigureOut">
              <a:rPr lang="en-US" smtClean="0"/>
              <a:t>8/2/2024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cxnSp>
        <p:nvCxnSpPr>
          <p:cNvPr id="28" name="Straight Connector 27">
            <a:extLst>
              <a:ext uri="{FF2B5EF4-FFF2-40B4-BE49-F238E27FC236}">
                <a16:creationId xmlns:a16="http://schemas.microsoft.com/office/drawing/2014/main" id="{A4F7CD76-D087-685D-2E27-537F34D67EBE}"/>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20134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7" name="Date Placeholder 6">
            <a:extLst>
              <a:ext uri="{FF2B5EF4-FFF2-40B4-BE49-F238E27FC236}">
                <a16:creationId xmlns:a16="http://schemas.microsoft.com/office/drawing/2014/main" id="{C1F53ABF-1C17-E7D0-EEB7-468CEDF285C7}"/>
              </a:ext>
            </a:extLst>
          </p:cNvPr>
          <p:cNvSpPr>
            <a:spLocks noGrp="1"/>
          </p:cNvSpPr>
          <p:nvPr>
            <p:ph type="dt" sz="half" idx="16"/>
          </p:nvPr>
        </p:nvSpPr>
        <p:spPr/>
        <p:txBody>
          <a:bodyPr/>
          <a:lstStyle/>
          <a:p>
            <a:r>
              <a:rPr lang="en-US" noProof="0"/>
              <a:t>20XX</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noProof="0"/>
              <a:t>Presentation title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38404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noProof="0"/>
              <a:t>Presentation title</a:t>
            </a:r>
          </a:p>
        </p:txBody>
      </p:sp>
      <p:sp>
        <p:nvSpPr>
          <p:cNvPr id="3" name="Date Placeholder 2">
            <a:extLst>
              <a:ext uri="{FF2B5EF4-FFF2-40B4-BE49-F238E27FC236}">
                <a16:creationId xmlns:a16="http://schemas.microsoft.com/office/drawing/2014/main" id="{0BC200B8-5151-AE1E-3DA7-04B965986211}"/>
              </a:ext>
            </a:extLst>
          </p:cNvPr>
          <p:cNvSpPr>
            <a:spLocks noGrp="1"/>
          </p:cNvSpPr>
          <p:nvPr>
            <p:ph type="dt" sz="half" idx="10"/>
          </p:nvPr>
        </p:nvSpPr>
        <p:spPr/>
        <p:txBody>
          <a:bodyPr/>
          <a:lstStyle>
            <a:lvl1pPr>
              <a:defRPr>
                <a:solidFill>
                  <a:schemeClr val="bg1"/>
                </a:solidFill>
              </a:defRPr>
            </a:lvl1pPr>
          </a:lstStyle>
          <a:p>
            <a:r>
              <a:rPr lang="en-US" noProof="0"/>
              <a:t>20XX</a:t>
            </a:r>
          </a:p>
        </p:txBody>
      </p:sp>
    </p:spTree>
    <p:extLst>
      <p:ext uri="{BB962C8B-B14F-4D97-AF65-F5344CB8AC3E}">
        <p14:creationId xmlns:p14="http://schemas.microsoft.com/office/powerpoint/2010/main" val="393937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
        <p:nvSpPr>
          <p:cNvPr id="7" name="Date Placeholder 6">
            <a:extLst>
              <a:ext uri="{FF2B5EF4-FFF2-40B4-BE49-F238E27FC236}">
                <a16:creationId xmlns:a16="http://schemas.microsoft.com/office/drawing/2014/main" id="{ECF944D9-3F95-D788-A7A5-9C541DBDE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78057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8909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4831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330E09C2-379A-DC94-A05D-1A629B3410E2}"/>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5434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
        <p:nvSpPr>
          <p:cNvPr id="2" name="Date Placeholder 1">
            <a:extLst>
              <a:ext uri="{FF2B5EF4-FFF2-40B4-BE49-F238E27FC236}">
                <a16:creationId xmlns:a16="http://schemas.microsoft.com/office/drawing/2014/main" id="{1925B8F9-3C91-FD08-87E3-6E39B35BC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7742D6-DB37-81C8-6BDD-5C9150A7DF6C}"/>
              </a:ext>
            </a:extLst>
          </p:cNvPr>
          <p:cNvSpPr>
            <a:spLocks noGrp="1"/>
          </p:cNvSpPr>
          <p:nvPr>
            <p:ph type="dt" sz="half" idx="2"/>
          </p:nvPr>
        </p:nvSpPr>
        <p:spPr>
          <a:xfrm>
            <a:off x="10629145" y="6400904"/>
            <a:ext cx="64008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20XX</a:t>
            </a:r>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Presentation title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3840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653D1C-9830-A9D3-084A-35BD971D10F5}"/>
              </a:ext>
            </a:extLst>
          </p:cNvPr>
          <p:cNvCxnSpPr>
            <a:cxnSpLocks/>
          </p:cNvCxnSpPr>
          <p:nvPr userDrawn="1"/>
        </p:nvCxnSpPr>
        <p:spPr>
          <a:xfrm>
            <a:off x="11276341" y="652881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58" r:id="rId5"/>
    <p:sldLayoutId id="2147483661" r:id="rId6"/>
    <p:sldLayoutId id="2147483663" r:id="rId7"/>
    <p:sldLayoutId id="2147483664" r:id="rId8"/>
    <p:sldLayoutId id="2147483668" r:id="rId9"/>
    <p:sldLayoutId id="2147483662" r:id="rId10"/>
    <p:sldLayoutId id="2147483653" r:id="rId11"/>
    <p:sldLayoutId id="2147483669" r:id="rId12"/>
    <p:sldLayoutId id="2147483665" r:id="rId13"/>
    <p:sldLayoutId id="2147483666" r:id="rId14"/>
    <p:sldLayoutId id="2147483667" r:id="rId15"/>
    <p:sldLayoutId id="2147483654" r:id="rId16"/>
    <p:sldLayoutId id="2147483655" r:id="rId17"/>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publicdomainpictures.net/view-image.php?image=25216&amp;picture=holy-supper" TargetMode="External"/><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www.public-domain-image.com/full-image/objects-public-domain-images-pictures/books-public-domain-images-pictures/holly-bible-book.jpg-royalty-free-stock-photo.html" TargetMode="External"/><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public-domain-image.com/full-image/objects-public-domain-images-pictures/books-public-domain-images-pictures/holly-bible-book.jpg-royalty-free-stock-photo.html" TargetMode="External"/><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millennialstar.org/category/science-and-religion/" TargetMode="External"/><Relationship Id="rId2" Type="http://schemas.openxmlformats.org/officeDocument/2006/relationships/image" Target="../media/image6.jpg"/><Relationship Id="rId1" Type="http://schemas.openxmlformats.org/officeDocument/2006/relationships/slideLayout" Target="../slideLayouts/slideLayout5.xml"/><Relationship Id="rId4" Type="http://schemas.openxmlformats.org/officeDocument/2006/relationships/hyperlink" Target="https://creativecommons.org/licenses/by-nc/3.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pt/jesus-cruz-%C3%A1gua-jesus-cristo-717623/" TargetMode="External"/><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pt/jesus-cruz-%C3%A1gua-jesus-cristo-717623/" TargetMode="External"/><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epitemnein-epitomic.blogspot.com/2012/10/holy-spirit-led-and-proved.html" TargetMode="External"/><Relationship Id="rId2" Type="http://schemas.openxmlformats.org/officeDocument/2006/relationships/image" Target="../media/image8.jpg"/><Relationship Id="rId1" Type="http://schemas.openxmlformats.org/officeDocument/2006/relationships/slideLayout" Target="../slideLayouts/slideLayout5.xml"/><Relationship Id="rId4" Type="http://schemas.openxmlformats.org/officeDocument/2006/relationships/hyperlink" Target="https://creativecommons.org/licenses/by-nc-nd/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epitemnein-epitomic.blogspot.com/2012/10/holy-spirit-led-and-proved.html" TargetMode="External"/><Relationship Id="rId2" Type="http://schemas.openxmlformats.org/officeDocument/2006/relationships/image" Target="../media/image8.jpg"/><Relationship Id="rId1" Type="http://schemas.openxmlformats.org/officeDocument/2006/relationships/slideLayout" Target="../slideLayouts/slideLayout5.xml"/><Relationship Id="rId4" Type="http://schemas.openxmlformats.org/officeDocument/2006/relationships/hyperlink" Target="https://creativecommons.org/licenses/by-nc-nd/3.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liturgytools.net/2017/05/pictures-pentecost-sunday-year-a-holy-spirit-came-to-disciples-in-upper-room-receive-the-holy-spirit.html" TargetMode="External"/><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hyperlink" Target="https://creativecommons.org/licenses/by-nc-sa/3.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liturgytools.net/2017/05/pictures-pentecost-sunday-year-a-holy-spirit-came-to-disciples-in-upper-room-receive-the-holy-spirit.html" TargetMode="External"/><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hyperlink" Target="https://creativecommons.org/licenses/by-nc-sa/3.0/"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liturgytools.net/2017/05/pictures-pentecost-sunday-year-a-holy-spirit-came-to-disciples-in-upper-room-receive-the-holy-spirit.html" TargetMode="External"/><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hyperlink" Target="https://creativecommons.org/licenses/by-nc-sa/3.0/"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a:xfrm>
            <a:off x="1463040" y="2240280"/>
            <a:ext cx="4873752" cy="2761488"/>
          </a:xfrm>
        </p:spPr>
        <p:txBody>
          <a:bodyPr/>
          <a:lstStyle/>
          <a:p>
            <a:r>
              <a:rPr lang="en-US" dirty="0"/>
              <a:t>Discovering Manteo Baptist Church</a:t>
            </a:r>
          </a:p>
        </p:txBody>
      </p:sp>
      <p:pic>
        <p:nvPicPr>
          <p:cNvPr id="4" name="Picture Placeholder 3">
            <a:extLst>
              <a:ext uri="{FF2B5EF4-FFF2-40B4-BE49-F238E27FC236}">
                <a16:creationId xmlns:a16="http://schemas.microsoft.com/office/drawing/2014/main" id="{AC783350-37A8-EE11-E284-44C03BA9CFF1}"/>
              </a:ext>
            </a:extLst>
          </p:cNvPr>
          <p:cNvPicPr>
            <a:picLocks noGrp="1" noChangeAspect="1"/>
          </p:cNvPicPr>
          <p:nvPr>
            <p:ph type="pic" sz="quarter" idx="10"/>
          </p:nvPr>
        </p:nvPicPr>
        <p:blipFill>
          <a:blip r:embed="rId2"/>
          <a:srcRect l="11099" r="11099"/>
          <a:stretch>
            <a:fillRect/>
          </a:stretch>
        </p:blipFill>
        <p:spPr>
          <a:prstGeom prst="rect">
            <a:avLst/>
          </a:prstGeom>
        </p:spPr>
      </p:pic>
    </p:spTree>
    <p:extLst>
      <p:ext uri="{BB962C8B-B14F-4D97-AF65-F5344CB8AC3E}">
        <p14:creationId xmlns:p14="http://schemas.microsoft.com/office/powerpoint/2010/main" val="4097023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B3421-27E8-64F7-C72E-A20B3B5BFD28}"/>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6FFCC227-AEF6-4194-577B-C14BE9F08F99}"/>
              </a:ext>
            </a:extLst>
          </p:cNvPr>
          <p:cNvSpPr>
            <a:spLocks noGrp="1"/>
          </p:cNvSpPr>
          <p:nvPr>
            <p:ph type="body" sz="quarter" idx="13"/>
          </p:nvPr>
        </p:nvSpPr>
        <p:spPr/>
        <p:txBody>
          <a:bodyPr/>
          <a:lstStyle/>
          <a:p>
            <a:r>
              <a:rPr lang="en-US" dirty="0"/>
              <a:t>1</a:t>
            </a:r>
          </a:p>
        </p:txBody>
      </p:sp>
      <p:sp>
        <p:nvSpPr>
          <p:cNvPr id="4" name="Text Placeholder 3">
            <a:extLst>
              <a:ext uri="{FF2B5EF4-FFF2-40B4-BE49-F238E27FC236}">
                <a16:creationId xmlns:a16="http://schemas.microsoft.com/office/drawing/2014/main" id="{EDA1DEE7-E7EE-60E4-4393-4B4043EFAC72}"/>
              </a:ext>
            </a:extLst>
          </p:cNvPr>
          <p:cNvSpPr>
            <a:spLocks noGrp="1"/>
          </p:cNvSpPr>
          <p:nvPr>
            <p:ph type="body" sz="quarter" idx="14"/>
          </p:nvPr>
        </p:nvSpPr>
        <p:spPr/>
        <p:txBody>
          <a:bodyPr/>
          <a:lstStyle/>
          <a:p>
            <a:r>
              <a:rPr lang="en-US" dirty="0"/>
              <a:t>2</a:t>
            </a:r>
          </a:p>
        </p:txBody>
      </p:sp>
      <p:sp>
        <p:nvSpPr>
          <p:cNvPr id="5" name="Text Placeholder 4">
            <a:extLst>
              <a:ext uri="{FF2B5EF4-FFF2-40B4-BE49-F238E27FC236}">
                <a16:creationId xmlns:a16="http://schemas.microsoft.com/office/drawing/2014/main" id="{0D7E0F31-9524-2A85-6CB5-22AF4974A1F5}"/>
              </a:ext>
            </a:extLst>
          </p:cNvPr>
          <p:cNvSpPr>
            <a:spLocks noGrp="1"/>
          </p:cNvSpPr>
          <p:nvPr>
            <p:ph type="body" sz="quarter" idx="15"/>
          </p:nvPr>
        </p:nvSpPr>
        <p:spPr/>
        <p:txBody>
          <a:bodyPr/>
          <a:lstStyle/>
          <a:p>
            <a:r>
              <a:rPr lang="en-US" dirty="0"/>
              <a:t>3</a:t>
            </a:r>
          </a:p>
        </p:txBody>
      </p:sp>
      <p:sp>
        <p:nvSpPr>
          <p:cNvPr id="6" name="Text Placeholder 5">
            <a:extLst>
              <a:ext uri="{FF2B5EF4-FFF2-40B4-BE49-F238E27FC236}">
                <a16:creationId xmlns:a16="http://schemas.microsoft.com/office/drawing/2014/main" id="{79D4236D-E11C-38FC-772B-CE8903600265}"/>
              </a:ext>
            </a:extLst>
          </p:cNvPr>
          <p:cNvSpPr>
            <a:spLocks noGrp="1"/>
          </p:cNvSpPr>
          <p:nvPr>
            <p:ph type="body" sz="quarter" idx="16"/>
          </p:nvPr>
        </p:nvSpPr>
        <p:spPr/>
        <p:txBody>
          <a:bodyPr/>
          <a:lstStyle/>
          <a:p>
            <a:r>
              <a:rPr lang="en-US" dirty="0"/>
              <a:t>4</a:t>
            </a:r>
          </a:p>
        </p:txBody>
      </p:sp>
      <p:sp>
        <p:nvSpPr>
          <p:cNvPr id="7" name="Text Placeholder 6">
            <a:extLst>
              <a:ext uri="{FF2B5EF4-FFF2-40B4-BE49-F238E27FC236}">
                <a16:creationId xmlns:a16="http://schemas.microsoft.com/office/drawing/2014/main" id="{2FC2164E-29EB-0A75-9DCC-C2F08040A581}"/>
              </a:ext>
            </a:extLst>
          </p:cNvPr>
          <p:cNvSpPr>
            <a:spLocks noGrp="1"/>
          </p:cNvSpPr>
          <p:nvPr>
            <p:ph type="body" sz="quarter" idx="17"/>
          </p:nvPr>
        </p:nvSpPr>
        <p:spPr/>
        <p:txBody>
          <a:bodyPr/>
          <a:lstStyle/>
          <a:p>
            <a:r>
              <a:rPr lang="en-US" dirty="0"/>
              <a:t>5</a:t>
            </a:r>
          </a:p>
        </p:txBody>
      </p:sp>
      <p:sp>
        <p:nvSpPr>
          <p:cNvPr id="8" name="Text Placeholder 7">
            <a:extLst>
              <a:ext uri="{FF2B5EF4-FFF2-40B4-BE49-F238E27FC236}">
                <a16:creationId xmlns:a16="http://schemas.microsoft.com/office/drawing/2014/main" id="{06974E3C-F63F-9F93-EE35-CD5E465CD080}"/>
              </a:ext>
            </a:extLst>
          </p:cNvPr>
          <p:cNvSpPr>
            <a:spLocks noGrp="1"/>
          </p:cNvSpPr>
          <p:nvPr>
            <p:ph type="body" sz="quarter" idx="18"/>
          </p:nvPr>
        </p:nvSpPr>
        <p:spPr/>
        <p:txBody>
          <a:bodyPr/>
          <a:lstStyle/>
          <a:p>
            <a:r>
              <a:rPr lang="en-US" dirty="0"/>
              <a:t>Ministry Vision</a:t>
            </a:r>
          </a:p>
          <a:p>
            <a:endParaRPr lang="en-US" dirty="0"/>
          </a:p>
        </p:txBody>
      </p:sp>
      <p:sp>
        <p:nvSpPr>
          <p:cNvPr id="9" name="Text Placeholder 8">
            <a:extLst>
              <a:ext uri="{FF2B5EF4-FFF2-40B4-BE49-F238E27FC236}">
                <a16:creationId xmlns:a16="http://schemas.microsoft.com/office/drawing/2014/main" id="{482D95C9-142A-BF9A-3602-F4AB11608174}"/>
              </a:ext>
            </a:extLst>
          </p:cNvPr>
          <p:cNvSpPr>
            <a:spLocks noGrp="1"/>
          </p:cNvSpPr>
          <p:nvPr>
            <p:ph type="body" sz="quarter" idx="19"/>
          </p:nvPr>
        </p:nvSpPr>
        <p:spPr/>
        <p:txBody>
          <a:bodyPr/>
          <a:lstStyle/>
          <a:p>
            <a:r>
              <a:rPr lang="en-US" dirty="0"/>
              <a:t>Membership Requirements</a:t>
            </a:r>
          </a:p>
          <a:p>
            <a:endParaRPr lang="en-US" dirty="0"/>
          </a:p>
        </p:txBody>
      </p:sp>
      <p:sp>
        <p:nvSpPr>
          <p:cNvPr id="10" name="Text Placeholder 9">
            <a:extLst>
              <a:ext uri="{FF2B5EF4-FFF2-40B4-BE49-F238E27FC236}">
                <a16:creationId xmlns:a16="http://schemas.microsoft.com/office/drawing/2014/main" id="{DD2F5204-1928-06AD-9878-6DD27D5DF27D}"/>
              </a:ext>
            </a:extLst>
          </p:cNvPr>
          <p:cNvSpPr>
            <a:spLocks noGrp="1"/>
          </p:cNvSpPr>
          <p:nvPr>
            <p:ph type="body" sz="quarter" idx="20"/>
          </p:nvPr>
        </p:nvSpPr>
        <p:spPr/>
        <p:txBody>
          <a:bodyPr/>
          <a:lstStyle/>
          <a:p>
            <a:r>
              <a:rPr lang="en-US" dirty="0"/>
              <a:t>Core Beliefs</a:t>
            </a:r>
          </a:p>
          <a:p>
            <a:endParaRPr lang="en-US" dirty="0"/>
          </a:p>
        </p:txBody>
      </p:sp>
      <p:sp>
        <p:nvSpPr>
          <p:cNvPr id="11" name="Text Placeholder 10">
            <a:extLst>
              <a:ext uri="{FF2B5EF4-FFF2-40B4-BE49-F238E27FC236}">
                <a16:creationId xmlns:a16="http://schemas.microsoft.com/office/drawing/2014/main" id="{64977FAA-28B8-34BB-09CE-CCE6C8C73D62}"/>
              </a:ext>
            </a:extLst>
          </p:cNvPr>
          <p:cNvSpPr>
            <a:spLocks noGrp="1"/>
          </p:cNvSpPr>
          <p:nvPr>
            <p:ph type="body" sz="quarter" idx="21"/>
          </p:nvPr>
        </p:nvSpPr>
        <p:spPr/>
        <p:txBody>
          <a:bodyPr/>
          <a:lstStyle/>
          <a:p>
            <a:r>
              <a:rPr lang="en-US" dirty="0"/>
              <a:t>Organization and Structure</a:t>
            </a:r>
          </a:p>
          <a:p>
            <a:endParaRPr lang="en-US" dirty="0"/>
          </a:p>
        </p:txBody>
      </p:sp>
      <p:sp>
        <p:nvSpPr>
          <p:cNvPr id="12" name="Text Placeholder 11">
            <a:extLst>
              <a:ext uri="{FF2B5EF4-FFF2-40B4-BE49-F238E27FC236}">
                <a16:creationId xmlns:a16="http://schemas.microsoft.com/office/drawing/2014/main" id="{8B9D1FB0-0B3C-DCCA-CB4F-4FEAE1317B81}"/>
              </a:ext>
            </a:extLst>
          </p:cNvPr>
          <p:cNvSpPr>
            <a:spLocks noGrp="1"/>
          </p:cNvSpPr>
          <p:nvPr>
            <p:ph type="body" sz="quarter" idx="22"/>
          </p:nvPr>
        </p:nvSpPr>
        <p:spPr/>
        <p:txBody>
          <a:bodyPr/>
          <a:lstStyle/>
          <a:p>
            <a:r>
              <a:rPr lang="en-US" dirty="0"/>
              <a:t>Membership</a:t>
            </a:r>
          </a:p>
        </p:txBody>
      </p:sp>
      <p:sp>
        <p:nvSpPr>
          <p:cNvPr id="15" name="Slide Number Placeholder 14">
            <a:extLst>
              <a:ext uri="{FF2B5EF4-FFF2-40B4-BE49-F238E27FC236}">
                <a16:creationId xmlns:a16="http://schemas.microsoft.com/office/drawing/2014/main" id="{9EB92BE4-4ECF-AA5A-EBFA-AC2DBA93582C}"/>
              </a:ext>
            </a:extLst>
          </p:cNvPr>
          <p:cNvSpPr>
            <a:spLocks noGrp="1"/>
          </p:cNvSpPr>
          <p:nvPr>
            <p:ph type="sldNum" sz="quarter" idx="12"/>
          </p:nvPr>
        </p:nvSpPr>
        <p:spPr>
          <a:xfrm>
            <a:off x="5747004" y="6391864"/>
            <a:ext cx="697992" cy="246888"/>
          </a:xfrm>
        </p:spPr>
        <p:txBody>
          <a:bodyPr/>
          <a:lstStyle/>
          <a:p>
            <a:r>
              <a:rPr lang="en-US" dirty="0"/>
              <a:t> Page </a:t>
            </a:r>
            <a:fld id="{8D0AFDD5-844D-364D-8AEC-50CF4D36D55D}" type="slidenum">
              <a:rPr lang="en-US" smtClean="0"/>
              <a:pPr/>
              <a:t>2</a:t>
            </a:fld>
            <a:endParaRPr lang="en-US" dirty="0"/>
          </a:p>
        </p:txBody>
      </p:sp>
    </p:spTree>
    <p:extLst>
      <p:ext uri="{BB962C8B-B14F-4D97-AF65-F5344CB8AC3E}">
        <p14:creationId xmlns:p14="http://schemas.microsoft.com/office/powerpoint/2010/main" val="68197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407-E888-D49E-F650-7128C05BD963}"/>
              </a:ext>
            </a:extLst>
          </p:cNvPr>
          <p:cNvSpPr>
            <a:spLocks noGrp="1"/>
          </p:cNvSpPr>
          <p:nvPr>
            <p:ph type="title"/>
          </p:nvPr>
        </p:nvSpPr>
        <p:spPr/>
        <p:txBody>
          <a:bodyPr/>
          <a:lstStyle/>
          <a:p>
            <a:r>
              <a:rPr lang="en-US" dirty="0"/>
              <a:t>Our Vision</a:t>
            </a:r>
          </a:p>
        </p:txBody>
      </p:sp>
      <p:sp>
        <p:nvSpPr>
          <p:cNvPr id="3" name="Text Placeholder 2">
            <a:extLst>
              <a:ext uri="{FF2B5EF4-FFF2-40B4-BE49-F238E27FC236}">
                <a16:creationId xmlns:a16="http://schemas.microsoft.com/office/drawing/2014/main" id="{E0BA9917-3352-1F30-FF3A-E85D72B268FA}"/>
              </a:ext>
            </a:extLst>
          </p:cNvPr>
          <p:cNvSpPr>
            <a:spLocks noGrp="1"/>
          </p:cNvSpPr>
          <p:nvPr>
            <p:ph type="body" idx="1"/>
          </p:nvPr>
        </p:nvSpPr>
        <p:spPr/>
        <p:txBody>
          <a:bodyPr/>
          <a:lstStyle/>
          <a:p>
            <a:endParaRPr lang="en-US"/>
          </a:p>
        </p:txBody>
      </p:sp>
      <p:pic>
        <p:nvPicPr>
          <p:cNvPr id="5" name="Picture Placeholder 4">
            <a:extLst>
              <a:ext uri="{FF2B5EF4-FFF2-40B4-BE49-F238E27FC236}">
                <a16:creationId xmlns:a16="http://schemas.microsoft.com/office/drawing/2014/main" id="{C743626E-DAB9-4558-13F8-8B9313AED423}"/>
              </a:ext>
            </a:extLst>
          </p:cNvPr>
          <p:cNvPicPr>
            <a:picLocks noGrp="1" noChangeAspect="1"/>
          </p:cNvPicPr>
          <p:nvPr>
            <p:ph type="pic" sz="quarter" idx="10"/>
          </p:nvPr>
        </p:nvPicPr>
        <p:blipFill>
          <a:blip r:embed="rId2"/>
          <a:srcRect/>
          <a:stretch>
            <a:fillRect/>
          </a:stretch>
        </p:blipFill>
        <p:spPr>
          <a:xfrm>
            <a:off x="5111496" y="621792"/>
            <a:ext cx="5961888" cy="5961888"/>
          </a:xfrm>
          <a:prstGeom prst="rect">
            <a:avLst/>
          </a:prstGeom>
        </p:spPr>
      </p:pic>
    </p:spTree>
    <p:extLst>
      <p:ext uri="{BB962C8B-B14F-4D97-AF65-F5344CB8AC3E}">
        <p14:creationId xmlns:p14="http://schemas.microsoft.com/office/powerpoint/2010/main" val="1452552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D8279-0299-4FD6-BBD8-18B35FE77C36}"/>
              </a:ext>
            </a:extLst>
          </p:cNvPr>
          <p:cNvSpPr>
            <a:spLocks noGrp="1"/>
          </p:cNvSpPr>
          <p:nvPr>
            <p:ph type="title"/>
          </p:nvPr>
        </p:nvSpPr>
        <p:spPr/>
        <p:txBody>
          <a:bodyPr/>
          <a:lstStyle/>
          <a:p>
            <a:r>
              <a:rPr lang="en-US" dirty="0"/>
              <a:t>Our Vision</a:t>
            </a:r>
          </a:p>
        </p:txBody>
      </p:sp>
      <p:sp>
        <p:nvSpPr>
          <p:cNvPr id="3" name="Picture Placeholder 2">
            <a:extLst>
              <a:ext uri="{FF2B5EF4-FFF2-40B4-BE49-F238E27FC236}">
                <a16:creationId xmlns:a16="http://schemas.microsoft.com/office/drawing/2014/main" id="{72993923-349E-5A85-933A-CE2FC2D1664E}"/>
              </a:ext>
            </a:extLst>
          </p:cNvPr>
          <p:cNvSpPr>
            <a:spLocks noGrp="1"/>
          </p:cNvSpPr>
          <p:nvPr>
            <p:ph type="pic" sz="quarter" idx="10"/>
          </p:nvPr>
        </p:nvSpPr>
        <p:spPr/>
      </p:sp>
      <p:sp>
        <p:nvSpPr>
          <p:cNvPr id="4" name="Text Placeholder 3">
            <a:extLst>
              <a:ext uri="{FF2B5EF4-FFF2-40B4-BE49-F238E27FC236}">
                <a16:creationId xmlns:a16="http://schemas.microsoft.com/office/drawing/2014/main" id="{60DDBAA9-94D4-A95E-43D4-DFEC8C8A70F0}"/>
              </a:ext>
            </a:extLst>
          </p:cNvPr>
          <p:cNvSpPr>
            <a:spLocks noGrp="1"/>
          </p:cNvSpPr>
          <p:nvPr>
            <p:ph type="body" sz="quarter" idx="15"/>
          </p:nvPr>
        </p:nvSpPr>
        <p:spPr>
          <a:xfrm>
            <a:off x="5769864" y="356616"/>
            <a:ext cx="3840480" cy="338328"/>
          </a:xfrm>
        </p:spPr>
        <p:txBody>
          <a:bodyPr/>
          <a:lstStyle/>
          <a:p>
            <a:r>
              <a:rPr lang="en-US" dirty="0"/>
              <a:t>Come </a:t>
            </a:r>
          </a:p>
        </p:txBody>
      </p:sp>
      <p:sp>
        <p:nvSpPr>
          <p:cNvPr id="5" name="Text Placeholder 4">
            <a:extLst>
              <a:ext uri="{FF2B5EF4-FFF2-40B4-BE49-F238E27FC236}">
                <a16:creationId xmlns:a16="http://schemas.microsoft.com/office/drawing/2014/main" id="{D1E4EC89-673F-4994-7C12-61A74D4353E0}"/>
              </a:ext>
            </a:extLst>
          </p:cNvPr>
          <p:cNvSpPr>
            <a:spLocks noGrp="1"/>
          </p:cNvSpPr>
          <p:nvPr>
            <p:ph type="body" sz="quarter" idx="20"/>
          </p:nvPr>
        </p:nvSpPr>
        <p:spPr>
          <a:xfrm>
            <a:off x="5769864" y="680058"/>
            <a:ext cx="5623560" cy="338328"/>
          </a:xfrm>
        </p:spPr>
        <p:txBody>
          <a:bodyPr/>
          <a:lstStyle/>
          <a:p>
            <a:r>
              <a:rPr lang="en-US" dirty="0">
                <a:latin typeface="Univers Condensed Light" panose="020B0306020202040204" pitchFamily="34" charset="0"/>
              </a:rPr>
              <a:t>Inviting and welcoming all to experience the joyful rest found only in Jesus Christ (Matthew 11:28)</a:t>
            </a:r>
          </a:p>
        </p:txBody>
      </p:sp>
      <p:sp>
        <p:nvSpPr>
          <p:cNvPr id="6" name="Picture Placeholder 5">
            <a:extLst>
              <a:ext uri="{FF2B5EF4-FFF2-40B4-BE49-F238E27FC236}">
                <a16:creationId xmlns:a16="http://schemas.microsoft.com/office/drawing/2014/main" id="{FBDA3A5C-9AFD-732C-F825-A2CFD8EA8E48}"/>
              </a:ext>
            </a:extLst>
          </p:cNvPr>
          <p:cNvSpPr>
            <a:spLocks noGrp="1"/>
          </p:cNvSpPr>
          <p:nvPr>
            <p:ph type="pic" sz="quarter" idx="11"/>
          </p:nvPr>
        </p:nvSpPr>
        <p:spPr/>
      </p:sp>
      <p:sp>
        <p:nvSpPr>
          <p:cNvPr id="7" name="Text Placeholder 6">
            <a:extLst>
              <a:ext uri="{FF2B5EF4-FFF2-40B4-BE49-F238E27FC236}">
                <a16:creationId xmlns:a16="http://schemas.microsoft.com/office/drawing/2014/main" id="{6A612094-643E-844F-37F2-AA0F97980D71}"/>
              </a:ext>
            </a:extLst>
          </p:cNvPr>
          <p:cNvSpPr>
            <a:spLocks noGrp="1"/>
          </p:cNvSpPr>
          <p:nvPr>
            <p:ph type="body" sz="quarter" idx="16"/>
          </p:nvPr>
        </p:nvSpPr>
        <p:spPr/>
        <p:txBody>
          <a:bodyPr/>
          <a:lstStyle/>
          <a:p>
            <a:r>
              <a:rPr lang="en-US" dirty="0"/>
              <a:t>Connect</a:t>
            </a:r>
          </a:p>
        </p:txBody>
      </p:sp>
      <p:sp>
        <p:nvSpPr>
          <p:cNvPr id="8" name="Text Placeholder 7">
            <a:extLst>
              <a:ext uri="{FF2B5EF4-FFF2-40B4-BE49-F238E27FC236}">
                <a16:creationId xmlns:a16="http://schemas.microsoft.com/office/drawing/2014/main" id="{2DD594AA-21FD-39CF-DC1F-4F5FDD011FF7}"/>
              </a:ext>
            </a:extLst>
          </p:cNvPr>
          <p:cNvSpPr>
            <a:spLocks noGrp="1"/>
          </p:cNvSpPr>
          <p:nvPr>
            <p:ph type="body" sz="quarter" idx="21"/>
          </p:nvPr>
        </p:nvSpPr>
        <p:spPr>
          <a:xfrm>
            <a:off x="5769864" y="2069946"/>
            <a:ext cx="5623560" cy="338328"/>
          </a:xfrm>
        </p:spPr>
        <p:txBody>
          <a:bodyPr/>
          <a:lstStyle/>
          <a:p>
            <a:r>
              <a:rPr lang="en-US" dirty="0"/>
              <a:t>Connect with Jesus and other believers in joyful fellowship (1 John 1:3-4) </a:t>
            </a:r>
          </a:p>
        </p:txBody>
      </p:sp>
      <p:sp>
        <p:nvSpPr>
          <p:cNvPr id="9" name="Picture Placeholder 8">
            <a:extLst>
              <a:ext uri="{FF2B5EF4-FFF2-40B4-BE49-F238E27FC236}">
                <a16:creationId xmlns:a16="http://schemas.microsoft.com/office/drawing/2014/main" id="{3572CD44-4381-E995-6779-C86DB1C35C05}"/>
              </a:ext>
            </a:extLst>
          </p:cNvPr>
          <p:cNvSpPr>
            <a:spLocks noGrp="1"/>
          </p:cNvSpPr>
          <p:nvPr>
            <p:ph type="pic" sz="quarter" idx="12"/>
          </p:nvPr>
        </p:nvSpPr>
        <p:spPr/>
      </p:sp>
      <p:sp>
        <p:nvSpPr>
          <p:cNvPr id="10" name="Text Placeholder 9">
            <a:extLst>
              <a:ext uri="{FF2B5EF4-FFF2-40B4-BE49-F238E27FC236}">
                <a16:creationId xmlns:a16="http://schemas.microsoft.com/office/drawing/2014/main" id="{5AC45D77-C724-EA6D-3F41-8DACA594507B}"/>
              </a:ext>
            </a:extLst>
          </p:cNvPr>
          <p:cNvSpPr>
            <a:spLocks noGrp="1"/>
          </p:cNvSpPr>
          <p:nvPr>
            <p:ph type="body" sz="quarter" idx="17"/>
          </p:nvPr>
        </p:nvSpPr>
        <p:spPr/>
        <p:txBody>
          <a:bodyPr/>
          <a:lstStyle/>
          <a:p>
            <a:r>
              <a:rPr lang="en-US" dirty="0"/>
              <a:t>Grow</a:t>
            </a:r>
          </a:p>
        </p:txBody>
      </p:sp>
      <p:sp>
        <p:nvSpPr>
          <p:cNvPr id="11" name="Text Placeholder 10">
            <a:extLst>
              <a:ext uri="{FF2B5EF4-FFF2-40B4-BE49-F238E27FC236}">
                <a16:creationId xmlns:a16="http://schemas.microsoft.com/office/drawing/2014/main" id="{A440CE89-5D81-69F7-25E6-4D829EFCF051}"/>
              </a:ext>
            </a:extLst>
          </p:cNvPr>
          <p:cNvSpPr>
            <a:spLocks noGrp="1"/>
          </p:cNvSpPr>
          <p:nvPr>
            <p:ph type="body" sz="quarter" idx="22"/>
          </p:nvPr>
        </p:nvSpPr>
        <p:spPr/>
        <p:txBody>
          <a:bodyPr/>
          <a:lstStyle/>
          <a:p>
            <a:r>
              <a:rPr lang="en-US" dirty="0"/>
              <a:t>Building up believers in the faith (Ephesians 4:11)</a:t>
            </a:r>
          </a:p>
        </p:txBody>
      </p:sp>
      <p:sp>
        <p:nvSpPr>
          <p:cNvPr id="12" name="Picture Placeholder 11">
            <a:extLst>
              <a:ext uri="{FF2B5EF4-FFF2-40B4-BE49-F238E27FC236}">
                <a16:creationId xmlns:a16="http://schemas.microsoft.com/office/drawing/2014/main" id="{617F4483-A80B-CD7F-9E7F-742E1E16CEB5}"/>
              </a:ext>
            </a:extLst>
          </p:cNvPr>
          <p:cNvSpPr>
            <a:spLocks noGrp="1"/>
          </p:cNvSpPr>
          <p:nvPr>
            <p:ph type="pic" sz="quarter" idx="13"/>
          </p:nvPr>
        </p:nvSpPr>
        <p:spPr/>
      </p:sp>
      <p:sp>
        <p:nvSpPr>
          <p:cNvPr id="13" name="Text Placeholder 12">
            <a:extLst>
              <a:ext uri="{FF2B5EF4-FFF2-40B4-BE49-F238E27FC236}">
                <a16:creationId xmlns:a16="http://schemas.microsoft.com/office/drawing/2014/main" id="{E4E72C4C-9A61-DB47-F3C0-664F38D46F02}"/>
              </a:ext>
            </a:extLst>
          </p:cNvPr>
          <p:cNvSpPr>
            <a:spLocks noGrp="1"/>
          </p:cNvSpPr>
          <p:nvPr>
            <p:ph type="body" sz="quarter" idx="18"/>
          </p:nvPr>
        </p:nvSpPr>
        <p:spPr>
          <a:xfrm>
            <a:off x="5769864" y="4224528"/>
            <a:ext cx="3840480" cy="338328"/>
          </a:xfrm>
        </p:spPr>
        <p:txBody>
          <a:bodyPr/>
          <a:lstStyle/>
          <a:p>
            <a:r>
              <a:rPr lang="en-US" dirty="0"/>
              <a:t>Serve</a:t>
            </a:r>
          </a:p>
        </p:txBody>
      </p:sp>
      <p:sp>
        <p:nvSpPr>
          <p:cNvPr id="14" name="Text Placeholder 13">
            <a:extLst>
              <a:ext uri="{FF2B5EF4-FFF2-40B4-BE49-F238E27FC236}">
                <a16:creationId xmlns:a16="http://schemas.microsoft.com/office/drawing/2014/main" id="{6DA3F0A6-05FD-D4F8-65CB-6907966C1582}"/>
              </a:ext>
            </a:extLst>
          </p:cNvPr>
          <p:cNvSpPr>
            <a:spLocks noGrp="1"/>
          </p:cNvSpPr>
          <p:nvPr>
            <p:ph type="body" sz="quarter" idx="23"/>
          </p:nvPr>
        </p:nvSpPr>
        <p:spPr>
          <a:xfrm>
            <a:off x="5769864" y="4547970"/>
            <a:ext cx="5623560" cy="338328"/>
          </a:xfrm>
        </p:spPr>
        <p:txBody>
          <a:bodyPr/>
          <a:lstStyle/>
          <a:p>
            <a:r>
              <a:rPr lang="en-US" dirty="0"/>
              <a:t>Using one’s gifts and talents in ministry to one another in the church and to people in our community (1 Corinthians 12:4-11; 1 Peter 4:10)</a:t>
            </a:r>
          </a:p>
        </p:txBody>
      </p:sp>
      <p:sp>
        <p:nvSpPr>
          <p:cNvPr id="15" name="Picture Placeholder 14">
            <a:extLst>
              <a:ext uri="{FF2B5EF4-FFF2-40B4-BE49-F238E27FC236}">
                <a16:creationId xmlns:a16="http://schemas.microsoft.com/office/drawing/2014/main" id="{BD99EBA5-DAC2-BCAB-E41E-6B599A579442}"/>
              </a:ext>
            </a:extLst>
          </p:cNvPr>
          <p:cNvSpPr>
            <a:spLocks noGrp="1"/>
          </p:cNvSpPr>
          <p:nvPr>
            <p:ph type="pic" sz="quarter" idx="14"/>
          </p:nvPr>
        </p:nvSpPr>
        <p:spPr/>
      </p:sp>
      <p:sp>
        <p:nvSpPr>
          <p:cNvPr id="16" name="Text Placeholder 15">
            <a:extLst>
              <a:ext uri="{FF2B5EF4-FFF2-40B4-BE49-F238E27FC236}">
                <a16:creationId xmlns:a16="http://schemas.microsoft.com/office/drawing/2014/main" id="{5B2E8A48-C1D3-6D9F-2A0F-B3A5EC917EC9}"/>
              </a:ext>
            </a:extLst>
          </p:cNvPr>
          <p:cNvSpPr>
            <a:spLocks noGrp="1"/>
          </p:cNvSpPr>
          <p:nvPr>
            <p:ph type="body" sz="quarter" idx="19"/>
          </p:nvPr>
        </p:nvSpPr>
        <p:spPr>
          <a:xfrm>
            <a:off x="5769864" y="5522976"/>
            <a:ext cx="3840480" cy="338328"/>
          </a:xfrm>
        </p:spPr>
        <p:txBody>
          <a:bodyPr/>
          <a:lstStyle/>
          <a:p>
            <a:r>
              <a:rPr lang="en-US" dirty="0"/>
              <a:t>Go</a:t>
            </a:r>
          </a:p>
        </p:txBody>
      </p:sp>
      <p:sp>
        <p:nvSpPr>
          <p:cNvPr id="17" name="Text Placeholder 16">
            <a:extLst>
              <a:ext uri="{FF2B5EF4-FFF2-40B4-BE49-F238E27FC236}">
                <a16:creationId xmlns:a16="http://schemas.microsoft.com/office/drawing/2014/main" id="{17601BB0-432B-BE3D-2087-2109F1155326}"/>
              </a:ext>
            </a:extLst>
          </p:cNvPr>
          <p:cNvSpPr>
            <a:spLocks noGrp="1"/>
          </p:cNvSpPr>
          <p:nvPr>
            <p:ph type="body" sz="quarter" idx="24"/>
          </p:nvPr>
        </p:nvSpPr>
        <p:spPr>
          <a:xfrm>
            <a:off x="5769864" y="5846418"/>
            <a:ext cx="5623560" cy="338328"/>
          </a:xfrm>
        </p:spPr>
        <p:txBody>
          <a:bodyPr/>
          <a:lstStyle/>
          <a:p>
            <a:r>
              <a:rPr lang="en-US" dirty="0">
                <a:latin typeface="Univers Condensed Light" panose="020B0306020202040204" pitchFamily="34" charset="0"/>
              </a:rPr>
              <a:t>F</a:t>
            </a:r>
            <a:r>
              <a:rPr lang="en-US" b="0" i="0" dirty="0">
                <a:effectLst/>
                <a:latin typeface="Univers Condensed Light" panose="020B0306020202040204" pitchFamily="34" charset="0"/>
              </a:rPr>
              <a:t>ulfilling the Great Commission (Matthew 18:18-20) and the Great Commandment (Matthew 22:37-40)</a:t>
            </a:r>
            <a:endParaRPr lang="en-US" dirty="0">
              <a:latin typeface="Univers Condensed Light" panose="020B0306020202040204" pitchFamily="34" charset="0"/>
            </a:endParaRPr>
          </a:p>
          <a:p>
            <a:endParaRPr lang="en-US" dirty="0"/>
          </a:p>
        </p:txBody>
      </p:sp>
    </p:spTree>
    <p:extLst>
      <p:ext uri="{BB962C8B-B14F-4D97-AF65-F5344CB8AC3E}">
        <p14:creationId xmlns:p14="http://schemas.microsoft.com/office/powerpoint/2010/main" val="4083985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a:xfrm>
            <a:off x="925068" y="512064"/>
            <a:ext cx="10302240" cy="1014984"/>
          </a:xfrm>
        </p:spPr>
        <p:txBody>
          <a:bodyPr/>
          <a:lstStyle/>
          <a:p>
            <a:r>
              <a:rPr lang="en-US" sz="4800" dirty="0"/>
              <a:t>The Great Commission</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426464"/>
            <a:ext cx="10735056" cy="4919472"/>
          </a:xfrm>
        </p:spPr>
        <p:txBody>
          <a:bodyPr/>
          <a:lstStyle/>
          <a:p>
            <a:pPr marL="0" indent="0">
              <a:buNone/>
            </a:pPr>
            <a:r>
              <a:rPr lang="en-US" sz="2400" dirty="0">
                <a:effectLst/>
                <a:latin typeface="Univers Condensed Light" panose="020B0306020202040204" pitchFamily="34" charset="0"/>
              </a:rPr>
              <a:t>“</a:t>
            </a:r>
            <a:r>
              <a:rPr lang="en-US" sz="2400" i="1" dirty="0">
                <a:effectLst/>
                <a:latin typeface="Univers Condensed Light" panose="020B0306020202040204" pitchFamily="34" charset="0"/>
              </a:rPr>
              <a:t>And Jesus came and said to them, ‘All authority in heaven and on earth has been given to me. Go therefore and make disciples of all nations, baptizing them in the name of the Father and of the Son and of the Holy Spirit, teaching them to observe all that I have commanded you. And behold, I am with you always, to the end of the age.’</a:t>
            </a:r>
            <a:r>
              <a:rPr lang="en-US" sz="2400" dirty="0">
                <a:effectLst/>
                <a:latin typeface="Univers Condensed Light" panose="020B0306020202040204" pitchFamily="34" charset="0"/>
              </a:rPr>
              <a:t>” (Matthew 28:18–20, ESV) </a:t>
            </a:r>
          </a:p>
          <a:p>
            <a:r>
              <a:rPr lang="en-US" altLang="en-US" sz="2400" dirty="0">
                <a:solidFill>
                  <a:srgbClr val="142F91"/>
                </a:solidFill>
              </a:rPr>
              <a:t>The mandate is given to the church by the Lord Jesus.</a:t>
            </a:r>
          </a:p>
          <a:p>
            <a:r>
              <a:rPr lang="en-US" altLang="en-US" sz="2400" dirty="0">
                <a:solidFill>
                  <a:srgbClr val="142F91"/>
                </a:solidFill>
              </a:rPr>
              <a:t>The mandate is to “</a:t>
            </a:r>
            <a:r>
              <a:rPr lang="en-US" altLang="en-US" sz="2400" i="1" dirty="0">
                <a:solidFill>
                  <a:srgbClr val="142F91"/>
                </a:solidFill>
              </a:rPr>
              <a:t>make disciples of all nations</a:t>
            </a:r>
            <a:r>
              <a:rPr lang="en-US" altLang="en-US" sz="2400" dirty="0">
                <a:solidFill>
                  <a:srgbClr val="142F91"/>
                </a:solidFill>
              </a:rPr>
              <a:t>”</a:t>
            </a:r>
          </a:p>
          <a:p>
            <a:pPr lvl="1"/>
            <a:r>
              <a:rPr lang="en-US" altLang="en-US" sz="2000" dirty="0">
                <a:solidFill>
                  <a:srgbClr val="142F91"/>
                </a:solidFill>
              </a:rPr>
              <a:t>This involves participating in local missional evangelism</a:t>
            </a:r>
          </a:p>
          <a:p>
            <a:pPr lvl="1"/>
            <a:r>
              <a:rPr lang="en-US" altLang="en-US" sz="2000" dirty="0">
                <a:solidFill>
                  <a:srgbClr val="142F91"/>
                </a:solidFill>
              </a:rPr>
              <a:t>This also involves participating in world wide evangelism</a:t>
            </a:r>
          </a:p>
          <a:p>
            <a:r>
              <a:rPr lang="en-US" altLang="en-US" sz="2400" dirty="0">
                <a:solidFill>
                  <a:srgbClr val="142F91"/>
                </a:solidFill>
              </a:rPr>
              <a:t>There are three supporting parts of this work</a:t>
            </a:r>
          </a:p>
          <a:p>
            <a:pPr lvl="1"/>
            <a:r>
              <a:rPr lang="en-US" altLang="en-US" sz="2000" dirty="0">
                <a:solidFill>
                  <a:srgbClr val="142F91"/>
                </a:solidFill>
              </a:rPr>
              <a:t>Going - Churches send out believers to the mission field and support them on mission</a:t>
            </a:r>
          </a:p>
          <a:p>
            <a:pPr lvl="1"/>
            <a:r>
              <a:rPr lang="en-US" altLang="en-US" sz="2000" dirty="0">
                <a:solidFill>
                  <a:srgbClr val="142F91"/>
                </a:solidFill>
              </a:rPr>
              <a:t>Baptizing – Churches are to baptize believers, incorporating them into the local church</a:t>
            </a:r>
          </a:p>
          <a:p>
            <a:pPr lvl="1"/>
            <a:r>
              <a:rPr lang="en-US" altLang="en-US" sz="2000" dirty="0">
                <a:solidFill>
                  <a:srgbClr val="142F91"/>
                </a:solidFill>
              </a:rPr>
              <a:t>Teaching – Churches are to build up believers in the word and prepare them for works of ministry</a:t>
            </a:r>
          </a:p>
          <a:p>
            <a:r>
              <a:rPr lang="en-US" altLang="en-US" sz="2400" dirty="0">
                <a:solidFill>
                  <a:srgbClr val="142F91"/>
                </a:solidFill>
              </a:rPr>
              <a:t>All believers are to be engaged in fulfilling the Great Commission mandate</a:t>
            </a:r>
          </a:p>
          <a:p>
            <a:pPr lvl="2"/>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5</a:t>
            </a:fld>
            <a:endParaRPr lang="en-US" noProof="0" dirty="0"/>
          </a:p>
        </p:txBody>
      </p:sp>
    </p:spTree>
    <p:extLst>
      <p:ext uri="{BB962C8B-B14F-4D97-AF65-F5344CB8AC3E}">
        <p14:creationId xmlns:p14="http://schemas.microsoft.com/office/powerpoint/2010/main" val="1956143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Missions Connections</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p:txBody>
          <a:bodyPr/>
          <a:lstStyle/>
          <a:p>
            <a:pPr>
              <a:buClr>
                <a:schemeClr val="hlink"/>
              </a:buClr>
            </a:pPr>
            <a:r>
              <a:rPr lang="en-US" altLang="en-US" sz="2800" dirty="0">
                <a:solidFill>
                  <a:srgbClr val="000000"/>
                </a:solidFill>
              </a:rPr>
              <a:t>Chowan Baptist Association – </a:t>
            </a:r>
            <a:br>
              <a:rPr lang="en-US" altLang="en-US" sz="2800" dirty="0">
                <a:solidFill>
                  <a:srgbClr val="000000"/>
                </a:solidFill>
              </a:rPr>
            </a:br>
            <a:r>
              <a:rPr lang="en-US" altLang="en-US" sz="2400" dirty="0">
                <a:solidFill>
                  <a:srgbClr val="000000"/>
                </a:solidFill>
              </a:rPr>
              <a:t>(Rev. James Harrington, Associational Missions Strategist)</a:t>
            </a:r>
          </a:p>
          <a:p>
            <a:pPr>
              <a:buClr>
                <a:schemeClr val="hlink"/>
              </a:buClr>
            </a:pPr>
            <a:r>
              <a:rPr lang="en-US" altLang="en-US" sz="2800" dirty="0"/>
              <a:t>Baptist State Convention of North Carolina – </a:t>
            </a:r>
            <a:br>
              <a:rPr lang="en-US" altLang="en-US" sz="2800" dirty="0"/>
            </a:br>
            <a:r>
              <a:rPr lang="en-US" altLang="en-US" sz="2400" dirty="0"/>
              <a:t>(Dennis Connor &amp; John Gordy, Great Commission Catalyst)</a:t>
            </a:r>
          </a:p>
          <a:p>
            <a:pPr>
              <a:buClr>
                <a:schemeClr val="hlink"/>
              </a:buClr>
            </a:pPr>
            <a:r>
              <a:rPr lang="en-US" altLang="en-US" sz="2800" dirty="0"/>
              <a:t>Southern Baptist Convention – Cooperative Program</a:t>
            </a:r>
            <a:br>
              <a:rPr lang="en-US" altLang="en-US" sz="2800" dirty="0"/>
            </a:br>
            <a:r>
              <a:rPr lang="en-US" altLang="en-US" sz="2400" dirty="0"/>
              <a:t>(North American Mission Board &amp;  International Mission Board)</a:t>
            </a:r>
          </a:p>
          <a:p>
            <a:pPr marL="0" indent="0">
              <a:buClr>
                <a:schemeClr val="hlink"/>
              </a:buClr>
              <a:buNone/>
            </a:pPr>
            <a:r>
              <a:rPr lang="en-US" altLang="en-US" sz="2400" dirty="0"/>
              <a:t>   (SBC Disaster Relief)</a:t>
            </a:r>
          </a:p>
          <a:p>
            <a:pPr>
              <a:buClr>
                <a:schemeClr val="hlink"/>
              </a:buClr>
            </a:pPr>
            <a:r>
              <a:rPr lang="en-US" altLang="en-US" dirty="0"/>
              <a:t>Various Missionaries and Agencies Supported</a:t>
            </a:r>
          </a:p>
          <a:p>
            <a:pPr>
              <a:buClr>
                <a:schemeClr val="hlink"/>
              </a:buClr>
            </a:pPr>
            <a:r>
              <a:rPr lang="en-US" altLang="en-US" sz="2800" dirty="0"/>
              <a:t>Local Mission Initiatives – </a:t>
            </a:r>
          </a:p>
          <a:p>
            <a:pPr>
              <a:buClr>
                <a:schemeClr val="hlink"/>
              </a:buClr>
            </a:pPr>
            <a:endParaRPr lang="en-US" altLang="en-US" sz="2800" dirty="0"/>
          </a:p>
          <a:p>
            <a:pPr lvl="1">
              <a:buClr>
                <a:schemeClr val="hlink"/>
              </a:buClr>
            </a:pPr>
            <a:endParaRPr lang="en-US" altLang="en-US" dirty="0"/>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entury Gothic"/>
                <a:ea typeface="+mn-ea"/>
                <a:cs typeface="+mn-cs"/>
              </a:rPr>
              <a:t>Page </a:t>
            </a:r>
            <a:fld id="{8D0AFDD5-844D-364D-8AEC-50CF4D36D55D}" type="slidenum">
              <a:rPr kumimoji="0" lang="en-US" sz="10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000000"/>
              </a:solidFill>
              <a:effectLst/>
              <a:uLnTx/>
              <a:uFillTx/>
              <a:latin typeface="Century Gothic"/>
              <a:ea typeface="+mn-ea"/>
              <a:cs typeface="+mn-cs"/>
            </a:endParaRPr>
          </a:p>
        </p:txBody>
      </p:sp>
    </p:spTree>
    <p:extLst>
      <p:ext uri="{BB962C8B-B14F-4D97-AF65-F5344CB8AC3E}">
        <p14:creationId xmlns:p14="http://schemas.microsoft.com/office/powerpoint/2010/main" val="4208868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407-E888-D49E-F650-7128C05BD963}"/>
              </a:ext>
            </a:extLst>
          </p:cNvPr>
          <p:cNvSpPr>
            <a:spLocks noGrp="1"/>
          </p:cNvSpPr>
          <p:nvPr>
            <p:ph type="title"/>
          </p:nvPr>
        </p:nvSpPr>
        <p:spPr>
          <a:xfrm>
            <a:off x="731520" y="1947672"/>
            <a:ext cx="3973002" cy="1938528"/>
          </a:xfrm>
        </p:spPr>
        <p:txBody>
          <a:bodyPr/>
          <a:lstStyle/>
          <a:p>
            <a:r>
              <a:rPr lang="en-US" sz="4400" dirty="0"/>
              <a:t>Membership Requirements</a:t>
            </a:r>
          </a:p>
        </p:txBody>
      </p:sp>
      <p:sp>
        <p:nvSpPr>
          <p:cNvPr id="3" name="Text Placeholder 2">
            <a:extLst>
              <a:ext uri="{FF2B5EF4-FFF2-40B4-BE49-F238E27FC236}">
                <a16:creationId xmlns:a16="http://schemas.microsoft.com/office/drawing/2014/main" id="{E0BA9917-3352-1F30-FF3A-E85D72B268FA}"/>
              </a:ext>
            </a:extLst>
          </p:cNvPr>
          <p:cNvSpPr>
            <a:spLocks noGrp="1"/>
          </p:cNvSpPr>
          <p:nvPr>
            <p:ph type="body" idx="1"/>
          </p:nvPr>
        </p:nvSpPr>
        <p:spPr/>
        <p:txBody>
          <a:bodyPr/>
          <a:lstStyle/>
          <a:p>
            <a:endParaRPr lang="en-US"/>
          </a:p>
        </p:txBody>
      </p:sp>
      <p:pic>
        <p:nvPicPr>
          <p:cNvPr id="5" name="Picture Placeholder 4">
            <a:extLst>
              <a:ext uri="{FF2B5EF4-FFF2-40B4-BE49-F238E27FC236}">
                <a16:creationId xmlns:a16="http://schemas.microsoft.com/office/drawing/2014/main" id="{C743626E-DAB9-4558-13F8-8B9313AED423}"/>
              </a:ext>
            </a:extLst>
          </p:cNvPr>
          <p:cNvPicPr>
            <a:picLocks noGrp="1" noChangeAspect="1"/>
          </p:cNvPicPr>
          <p:nvPr>
            <p:ph type="pic" sz="quarter" idx="10"/>
          </p:nvPr>
        </p:nvPicPr>
        <p:blipFill>
          <a:blip r:embed="rId2"/>
          <a:srcRect/>
          <a:stretch>
            <a:fillRect/>
          </a:stretch>
        </p:blipFill>
        <p:spPr>
          <a:xfrm>
            <a:off x="5111496" y="621792"/>
            <a:ext cx="5961888" cy="5961888"/>
          </a:xfrm>
          <a:prstGeom prst="rect">
            <a:avLst/>
          </a:prstGeom>
        </p:spPr>
      </p:pic>
    </p:spTree>
    <p:extLst>
      <p:ext uri="{BB962C8B-B14F-4D97-AF65-F5344CB8AC3E}">
        <p14:creationId xmlns:p14="http://schemas.microsoft.com/office/powerpoint/2010/main" val="406881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Membership Requirements</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p:txBody>
          <a:bodyPr/>
          <a:lstStyle/>
          <a:p>
            <a:pPr>
              <a:lnSpc>
                <a:spcPct val="85000"/>
              </a:lnSpc>
              <a:spcAft>
                <a:spcPct val="50000"/>
              </a:spcAft>
            </a:pPr>
            <a:r>
              <a:rPr lang="en-US" altLang="en-US" sz="2800" b="1" u="sng" dirty="0"/>
              <a:t>Salvation</a:t>
            </a:r>
            <a:r>
              <a:rPr lang="en-US" altLang="en-US" sz="2800" b="1" dirty="0"/>
              <a:t> – A personal profession of faith in Jesus Christ as Lord and Savior (You must be saved.)</a:t>
            </a:r>
          </a:p>
          <a:p>
            <a:pPr>
              <a:lnSpc>
                <a:spcPct val="85000"/>
              </a:lnSpc>
              <a:spcAft>
                <a:spcPct val="50000"/>
              </a:spcAft>
            </a:pPr>
            <a:r>
              <a:rPr lang="en-US" altLang="en-US" sz="2800" b="1" u="sng" dirty="0"/>
              <a:t>Biblical baptism</a:t>
            </a:r>
            <a:r>
              <a:rPr lang="en-US" altLang="en-US" sz="2800" b="1" dirty="0"/>
              <a:t> – Baptism by immersion after being saved as a public symbol of one’s position in Christ.</a:t>
            </a:r>
          </a:p>
          <a:p>
            <a:pPr>
              <a:lnSpc>
                <a:spcPct val="85000"/>
              </a:lnSpc>
              <a:spcAft>
                <a:spcPct val="50000"/>
              </a:spcAft>
            </a:pPr>
            <a:r>
              <a:rPr lang="en-US" altLang="en-US" sz="2800" b="1" u="sng" dirty="0"/>
              <a:t>Commitment</a:t>
            </a:r>
            <a:r>
              <a:rPr lang="en-US" altLang="en-US" sz="2800" b="1" dirty="0"/>
              <a:t> – Membership is a commitment to the purpose and people of Manteo Baptist Church.</a:t>
            </a:r>
          </a:p>
          <a:p>
            <a:pPr>
              <a:lnSpc>
                <a:spcPct val="85000"/>
              </a:lnSpc>
              <a:spcAft>
                <a:spcPct val="50000"/>
              </a:spcAft>
            </a:pPr>
            <a:r>
              <a:rPr lang="en-US" altLang="en-US" sz="2800" b="1" u="sng" dirty="0"/>
              <a:t>Agreement</a:t>
            </a:r>
            <a:r>
              <a:rPr lang="en-US" altLang="en-US" sz="2800" b="1" dirty="0"/>
              <a:t> – Agreement and support of MBC’s statement of faith and practice. </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8</a:t>
            </a:fld>
            <a:endParaRPr lang="en-US" noProof="0" dirty="0"/>
          </a:p>
        </p:txBody>
      </p:sp>
    </p:spTree>
    <p:extLst>
      <p:ext uri="{BB962C8B-B14F-4D97-AF65-F5344CB8AC3E}">
        <p14:creationId xmlns:p14="http://schemas.microsoft.com/office/powerpoint/2010/main" val="1198628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Salvation, The Big Question</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p:txBody>
          <a:bodyPr/>
          <a:lstStyle/>
          <a:p>
            <a:pPr>
              <a:buClr>
                <a:schemeClr val="hlink"/>
              </a:buClr>
            </a:pPr>
            <a:r>
              <a:rPr lang="en-US" altLang="en-US" sz="2800" dirty="0">
                <a:solidFill>
                  <a:srgbClr val="000000"/>
                </a:solidFill>
              </a:rPr>
              <a:t>Do you know for certain that if you were to die tonight that </a:t>
            </a:r>
            <a:br>
              <a:rPr lang="en-US" altLang="en-US" sz="2800" dirty="0">
                <a:solidFill>
                  <a:srgbClr val="000000"/>
                </a:solidFill>
              </a:rPr>
            </a:br>
            <a:r>
              <a:rPr lang="en-US" altLang="en-US" sz="2800" dirty="0">
                <a:solidFill>
                  <a:srgbClr val="000000"/>
                </a:solidFill>
              </a:rPr>
              <a:t>you would go to heaven?</a:t>
            </a:r>
          </a:p>
          <a:p>
            <a:pPr>
              <a:buClr>
                <a:schemeClr val="hlink"/>
              </a:buClr>
            </a:pPr>
            <a:endParaRPr lang="en-US" altLang="en-US" sz="2800" dirty="0">
              <a:solidFill>
                <a:srgbClr val="000000"/>
              </a:solidFill>
            </a:endParaRPr>
          </a:p>
          <a:p>
            <a:pPr>
              <a:buClr>
                <a:schemeClr val="hlink"/>
              </a:buClr>
            </a:pPr>
            <a:r>
              <a:rPr lang="en-US" altLang="en-US" sz="2800" dirty="0"/>
              <a:t>If you were to die tonight and God would ask you, </a:t>
            </a:r>
            <a:br>
              <a:rPr lang="en-US" altLang="en-US" sz="2800" dirty="0"/>
            </a:br>
            <a:r>
              <a:rPr lang="en-US" altLang="en-US" sz="2800" dirty="0"/>
              <a:t>“Why should I let you into my heaven?” What would you say?</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9</a:t>
            </a:fld>
            <a:endParaRPr lang="en-US" noProof="0" dirty="0"/>
          </a:p>
        </p:txBody>
      </p:sp>
      <p:pic>
        <p:nvPicPr>
          <p:cNvPr id="6" name="Picture 5" descr="Old adult sitting on a couch">
            <a:extLst>
              <a:ext uri="{FF2B5EF4-FFF2-40B4-BE49-F238E27FC236}">
                <a16:creationId xmlns:a16="http://schemas.microsoft.com/office/drawing/2014/main" id="{802DC00A-0872-E08E-A45A-8C007052827C}"/>
              </a:ext>
            </a:extLst>
          </p:cNvPr>
          <p:cNvPicPr>
            <a:picLocks noChangeAspect="1"/>
          </p:cNvPicPr>
          <p:nvPr/>
        </p:nvPicPr>
        <p:blipFill rotWithShape="1">
          <a:blip r:embed="rId2"/>
          <a:srcRect l="61133" t="22388" r="15734" b="49780"/>
          <a:stretch/>
        </p:blipFill>
        <p:spPr>
          <a:xfrm>
            <a:off x="8833876" y="1984247"/>
            <a:ext cx="2218172" cy="2001619"/>
          </a:xfrm>
          <a:prstGeom prst="rect">
            <a:avLst/>
          </a:prstGeom>
        </p:spPr>
      </p:pic>
    </p:spTree>
    <p:extLst>
      <p:ext uri="{BB962C8B-B14F-4D97-AF65-F5344CB8AC3E}">
        <p14:creationId xmlns:p14="http://schemas.microsoft.com/office/powerpoint/2010/main" val="1221974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Salvation, The Big Plan</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p:txBody>
          <a:bodyPr/>
          <a:lstStyle/>
          <a:p>
            <a:pPr>
              <a:buClr>
                <a:schemeClr val="hlink"/>
              </a:buClr>
            </a:pPr>
            <a:r>
              <a:rPr lang="en-US" altLang="en-US" sz="2800" u="sng" dirty="0">
                <a:solidFill>
                  <a:srgbClr val="000000"/>
                </a:solidFill>
              </a:rPr>
              <a:t>Heaven</a:t>
            </a:r>
            <a:r>
              <a:rPr lang="en-US" altLang="en-US" sz="2800" dirty="0">
                <a:solidFill>
                  <a:srgbClr val="000000"/>
                </a:solidFill>
              </a:rPr>
              <a:t> is a free gift. (Romans 6:23)</a:t>
            </a:r>
          </a:p>
          <a:p>
            <a:pPr>
              <a:buClr>
                <a:schemeClr val="hlink"/>
              </a:buClr>
            </a:pPr>
            <a:r>
              <a:rPr lang="en-US" altLang="en-US" sz="2800" u="sng" dirty="0"/>
              <a:t>Man</a:t>
            </a:r>
            <a:r>
              <a:rPr lang="en-US" altLang="en-US" sz="2800" dirty="0"/>
              <a:t> is a sinner and cannot save himself through good works. (Romans 3:23)</a:t>
            </a:r>
          </a:p>
          <a:p>
            <a:pPr>
              <a:buClr>
                <a:schemeClr val="hlink"/>
              </a:buClr>
            </a:pPr>
            <a:r>
              <a:rPr lang="en-US" altLang="en-US" sz="2800" u="sng" dirty="0"/>
              <a:t>God</a:t>
            </a:r>
            <a:r>
              <a:rPr lang="en-US" altLang="en-US" sz="2800" dirty="0"/>
              <a:t> is merciful and does not want to punish us yet since He is just, He must punish sin. (Exodus 34:6-7)</a:t>
            </a:r>
          </a:p>
          <a:p>
            <a:pPr>
              <a:buClr>
                <a:schemeClr val="hlink"/>
              </a:buClr>
            </a:pPr>
            <a:r>
              <a:rPr lang="en-US" altLang="en-US" sz="2800" u="sng" dirty="0"/>
              <a:t>Christ</a:t>
            </a:r>
            <a:r>
              <a:rPr lang="en-US" altLang="en-US" sz="2800" dirty="0"/>
              <a:t> is God and Man who lived a sinless life and died on a cross to pay the penalty of sin to offer us a place in heaven. (John 1:1, 14; 2 Corinthians 5:21)</a:t>
            </a:r>
          </a:p>
          <a:p>
            <a:pPr>
              <a:buClr>
                <a:schemeClr val="hlink"/>
              </a:buClr>
            </a:pPr>
            <a:r>
              <a:rPr lang="en-US" altLang="en-US" sz="2800" u="sng" dirty="0"/>
              <a:t>Faith</a:t>
            </a:r>
            <a:r>
              <a:rPr lang="en-US" altLang="en-US" sz="2800" dirty="0"/>
              <a:t> in Christ alone is the requirement for eternal life. (Ephesians 2:8-9)</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10</a:t>
            </a:fld>
            <a:endParaRPr lang="en-US" noProof="0" dirty="0"/>
          </a:p>
        </p:txBody>
      </p:sp>
    </p:spTree>
    <p:extLst>
      <p:ext uri="{BB962C8B-B14F-4D97-AF65-F5344CB8AC3E}">
        <p14:creationId xmlns:p14="http://schemas.microsoft.com/office/powerpoint/2010/main" val="402934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407-E888-D49E-F650-7128C05BD963}"/>
              </a:ext>
            </a:extLst>
          </p:cNvPr>
          <p:cNvSpPr>
            <a:spLocks noGrp="1"/>
          </p:cNvSpPr>
          <p:nvPr>
            <p:ph type="title"/>
          </p:nvPr>
        </p:nvSpPr>
        <p:spPr/>
        <p:txBody>
          <a:bodyPr/>
          <a:lstStyle/>
          <a:p>
            <a:r>
              <a:rPr lang="en-US" dirty="0"/>
              <a:t>Core Beliefs </a:t>
            </a:r>
          </a:p>
        </p:txBody>
      </p:sp>
      <p:sp>
        <p:nvSpPr>
          <p:cNvPr id="3" name="Text Placeholder 2">
            <a:extLst>
              <a:ext uri="{FF2B5EF4-FFF2-40B4-BE49-F238E27FC236}">
                <a16:creationId xmlns:a16="http://schemas.microsoft.com/office/drawing/2014/main" id="{E0BA9917-3352-1F30-FF3A-E85D72B268FA}"/>
              </a:ext>
            </a:extLst>
          </p:cNvPr>
          <p:cNvSpPr>
            <a:spLocks noGrp="1"/>
          </p:cNvSpPr>
          <p:nvPr>
            <p:ph type="body" idx="1"/>
          </p:nvPr>
        </p:nvSpPr>
        <p:spPr/>
        <p:txBody>
          <a:bodyPr/>
          <a:lstStyle/>
          <a:p>
            <a:endParaRPr lang="en-US"/>
          </a:p>
        </p:txBody>
      </p:sp>
      <p:pic>
        <p:nvPicPr>
          <p:cNvPr id="5" name="Picture Placeholder 4">
            <a:extLst>
              <a:ext uri="{FF2B5EF4-FFF2-40B4-BE49-F238E27FC236}">
                <a16:creationId xmlns:a16="http://schemas.microsoft.com/office/drawing/2014/main" id="{C743626E-DAB9-4558-13F8-8B9313AED423}"/>
              </a:ext>
            </a:extLst>
          </p:cNvPr>
          <p:cNvPicPr>
            <a:picLocks noGrp="1" noChangeAspect="1"/>
          </p:cNvPicPr>
          <p:nvPr>
            <p:ph type="pic" sz="quarter" idx="10"/>
          </p:nvPr>
        </p:nvPicPr>
        <p:blipFill>
          <a:blip r:embed="rId2"/>
          <a:srcRect/>
          <a:stretch>
            <a:fillRect/>
          </a:stretch>
        </p:blipFill>
        <p:spPr>
          <a:xfrm>
            <a:off x="5111496" y="621792"/>
            <a:ext cx="5961888" cy="5961888"/>
          </a:xfrm>
          <a:prstGeom prst="rect">
            <a:avLst/>
          </a:prstGeom>
        </p:spPr>
      </p:pic>
    </p:spTree>
    <p:extLst>
      <p:ext uri="{BB962C8B-B14F-4D97-AF65-F5344CB8AC3E}">
        <p14:creationId xmlns:p14="http://schemas.microsoft.com/office/powerpoint/2010/main" val="895610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Core Doctrines, the Ordinances</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p:txBody>
          <a:bodyPr/>
          <a:lstStyle/>
          <a:p>
            <a:pPr algn="ctr">
              <a:buFont typeface="Monotype Sorts" pitchFamily="2" charset="2"/>
              <a:buNone/>
            </a:pPr>
            <a:r>
              <a:rPr lang="en-US" altLang="en-US" b="1" dirty="0">
                <a:solidFill>
                  <a:srgbClr val="142F91"/>
                </a:solidFill>
              </a:rPr>
              <a:t>The Bible Presents Two </a:t>
            </a:r>
            <a:r>
              <a:rPr lang="en-US" altLang="en-US" sz="2800" b="1" dirty="0">
                <a:solidFill>
                  <a:srgbClr val="142F91"/>
                </a:solidFill>
              </a:rPr>
              <a:t>Ordinances </a:t>
            </a:r>
            <a:br>
              <a:rPr lang="en-US" altLang="en-US" sz="2800" b="1" dirty="0">
                <a:solidFill>
                  <a:srgbClr val="142F91"/>
                </a:solidFill>
              </a:rPr>
            </a:br>
            <a:r>
              <a:rPr lang="en-US" altLang="en-US" sz="2800" b="1" dirty="0">
                <a:solidFill>
                  <a:srgbClr val="142F91"/>
                </a:solidFill>
              </a:rPr>
              <a:t>to be Observed by the Church</a:t>
            </a:r>
          </a:p>
          <a:p>
            <a:pPr algn="ctr">
              <a:buFont typeface="Monotype Sorts" pitchFamily="2" charset="2"/>
              <a:buNone/>
            </a:pPr>
            <a:endParaRPr lang="en-US" altLang="en-US" sz="2800" b="1" dirty="0">
              <a:solidFill>
                <a:srgbClr val="142F91"/>
              </a:solidFill>
            </a:endParaRPr>
          </a:p>
          <a:p>
            <a:pPr algn="ctr">
              <a:buFont typeface="Monotype Sorts" pitchFamily="2" charset="2"/>
              <a:buNone/>
            </a:pPr>
            <a:r>
              <a:rPr lang="en-US" altLang="en-US" sz="2800" b="1" dirty="0">
                <a:solidFill>
                  <a:srgbClr val="142F91"/>
                </a:solidFill>
              </a:rPr>
              <a:t>Baptism</a:t>
            </a:r>
          </a:p>
          <a:p>
            <a:pPr algn="ctr">
              <a:buFont typeface="Monotype Sorts" pitchFamily="2" charset="2"/>
              <a:buNone/>
            </a:pPr>
            <a:r>
              <a:rPr lang="en-US" altLang="en-US" sz="2800" b="1" dirty="0">
                <a:solidFill>
                  <a:srgbClr val="142F91"/>
                </a:solidFill>
              </a:rPr>
              <a:t>and </a:t>
            </a:r>
          </a:p>
          <a:p>
            <a:pPr algn="ctr">
              <a:buFont typeface="Monotype Sorts" pitchFamily="2" charset="2"/>
              <a:buNone/>
            </a:pPr>
            <a:r>
              <a:rPr lang="en-US" altLang="en-US" sz="2800" b="1" dirty="0">
                <a:solidFill>
                  <a:srgbClr val="142F91"/>
                </a:solidFill>
              </a:rPr>
              <a:t>Communion</a:t>
            </a:r>
            <a:endParaRPr lang="en-US" altLang="en-US" sz="2000" b="1" dirty="0">
              <a:solidFill>
                <a:srgbClr val="142F91"/>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12</a:t>
            </a:fld>
            <a:endParaRPr lang="en-US" noProof="0" dirty="0"/>
          </a:p>
        </p:txBody>
      </p:sp>
    </p:spTree>
    <p:extLst>
      <p:ext uri="{BB962C8B-B14F-4D97-AF65-F5344CB8AC3E}">
        <p14:creationId xmlns:p14="http://schemas.microsoft.com/office/powerpoint/2010/main" val="3457462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The Ordinance of Baptism</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886968" y="1536192"/>
            <a:ext cx="10597896" cy="4590391"/>
          </a:xfrm>
        </p:spPr>
        <p:txBody>
          <a:bodyPr/>
          <a:lstStyle/>
          <a:p>
            <a:pPr>
              <a:buFont typeface="Monotype Sorts" pitchFamily="2" charset="2"/>
              <a:buNone/>
            </a:pPr>
            <a:r>
              <a:rPr lang="en-US" altLang="en-US" sz="2400" b="1" dirty="0">
                <a:solidFill>
                  <a:srgbClr val="142F91"/>
                </a:solidFill>
              </a:rPr>
              <a:t>Biblical baptism is . . . </a:t>
            </a:r>
          </a:p>
          <a:p>
            <a:r>
              <a:rPr lang="en-US" altLang="en-US" sz="2400" b="1" dirty="0">
                <a:solidFill>
                  <a:srgbClr val="142F91"/>
                </a:solidFill>
              </a:rPr>
              <a:t>For </a:t>
            </a:r>
            <a:r>
              <a:rPr lang="en-US" altLang="en-US" sz="2400" b="1" u="sng" dirty="0">
                <a:solidFill>
                  <a:srgbClr val="142F91"/>
                </a:solidFill>
              </a:rPr>
              <a:t>Believer’s</a:t>
            </a:r>
          </a:p>
          <a:p>
            <a:pPr lvl="1">
              <a:buFont typeface="Monotype Sorts" pitchFamily="2" charset="2"/>
              <a:buNone/>
            </a:pPr>
            <a:r>
              <a:rPr lang="en-US" altLang="en-US" sz="2000" b="1" dirty="0">
                <a:solidFill>
                  <a:srgbClr val="142F91"/>
                </a:solidFill>
              </a:rPr>
              <a:t>Conducted after saving faith. </a:t>
            </a:r>
            <a:r>
              <a:rPr lang="en-US" altLang="en-US" sz="1600" b="1" dirty="0">
                <a:solidFill>
                  <a:srgbClr val="142F91"/>
                </a:solidFill>
              </a:rPr>
              <a:t>(</a:t>
            </a:r>
            <a:r>
              <a:rPr lang="en-US" altLang="en-US" sz="1600" dirty="0">
                <a:solidFill>
                  <a:srgbClr val="142F91"/>
                </a:solidFill>
              </a:rPr>
              <a:t>Acts 8:36-37)</a:t>
            </a:r>
          </a:p>
          <a:p>
            <a:r>
              <a:rPr lang="en-US" altLang="en-US" sz="2400" b="1" dirty="0">
                <a:solidFill>
                  <a:srgbClr val="142F91"/>
                </a:solidFill>
              </a:rPr>
              <a:t>By </a:t>
            </a:r>
            <a:r>
              <a:rPr lang="en-US" altLang="en-US" sz="2400" b="1" u="sng" dirty="0">
                <a:solidFill>
                  <a:srgbClr val="142F91"/>
                </a:solidFill>
              </a:rPr>
              <a:t>Immersion</a:t>
            </a:r>
          </a:p>
          <a:p>
            <a:pPr lvl="1"/>
            <a:r>
              <a:rPr lang="en-US" altLang="en-US" sz="2000" b="1" dirty="0">
                <a:solidFill>
                  <a:srgbClr val="142F91"/>
                </a:solidFill>
              </a:rPr>
              <a:t>Greek “</a:t>
            </a:r>
            <a:r>
              <a:rPr lang="en-US" altLang="en-US" sz="2000" b="1" dirty="0" err="1">
                <a:solidFill>
                  <a:srgbClr val="142F91"/>
                </a:solidFill>
              </a:rPr>
              <a:t>baptizo</a:t>
            </a:r>
            <a:r>
              <a:rPr lang="en-US" altLang="en-US" sz="2000" b="1" dirty="0">
                <a:solidFill>
                  <a:srgbClr val="142F91"/>
                </a:solidFill>
              </a:rPr>
              <a:t>” – dip, plunge or immerse</a:t>
            </a:r>
          </a:p>
          <a:p>
            <a:pPr lvl="1"/>
            <a:r>
              <a:rPr lang="en-US" altLang="en-US" sz="2000" b="1" dirty="0">
                <a:solidFill>
                  <a:srgbClr val="142F91"/>
                </a:solidFill>
              </a:rPr>
              <a:t>The word usage indicates complete infusion</a:t>
            </a:r>
          </a:p>
          <a:p>
            <a:pPr lvl="1">
              <a:buFont typeface="Monotype Sorts" pitchFamily="2" charset="2"/>
              <a:buNone/>
            </a:pPr>
            <a:r>
              <a:rPr lang="en-US" altLang="en-US" sz="1600" dirty="0">
                <a:solidFill>
                  <a:srgbClr val="142F91"/>
                </a:solidFill>
              </a:rPr>
              <a:t>(John 3:22-23; Acts 8:38-39; Romans 6:3; 1 Corinthians 12:13)</a:t>
            </a:r>
            <a:endParaRPr lang="en-US" altLang="en-US" sz="1600" b="1" dirty="0">
              <a:solidFill>
                <a:srgbClr val="142F91"/>
              </a:solidFill>
            </a:endParaRPr>
          </a:p>
          <a:p>
            <a:r>
              <a:rPr lang="en-US" altLang="en-US" sz="2400" b="1" dirty="0">
                <a:solidFill>
                  <a:srgbClr val="142F91"/>
                </a:solidFill>
              </a:rPr>
              <a:t>A Step of </a:t>
            </a:r>
            <a:r>
              <a:rPr lang="en-US" altLang="en-US" sz="2400" b="1" u="sng" dirty="0">
                <a:solidFill>
                  <a:srgbClr val="142F91"/>
                </a:solidFill>
              </a:rPr>
              <a:t>Obedience</a:t>
            </a:r>
            <a:r>
              <a:rPr lang="en-US" altLang="en-US" sz="2400" b="1" dirty="0">
                <a:solidFill>
                  <a:srgbClr val="142F91"/>
                </a:solidFill>
              </a:rPr>
              <a:t> </a:t>
            </a:r>
            <a:r>
              <a:rPr lang="en-US" altLang="en-US" sz="1600" dirty="0">
                <a:solidFill>
                  <a:srgbClr val="142F91"/>
                </a:solidFill>
              </a:rPr>
              <a:t>(Matthew 28:19)</a:t>
            </a:r>
            <a:r>
              <a:rPr lang="en-US" altLang="en-US" sz="2400" dirty="0">
                <a:solidFill>
                  <a:srgbClr val="142F91"/>
                </a:solidFill>
              </a:rPr>
              <a:t> </a:t>
            </a:r>
          </a:p>
          <a:p>
            <a:r>
              <a:rPr lang="en-US" altLang="en-US" sz="2400" b="1" u="sng" dirty="0">
                <a:solidFill>
                  <a:srgbClr val="142F91"/>
                </a:solidFill>
              </a:rPr>
              <a:t>Symbolic</a:t>
            </a:r>
            <a:endParaRPr lang="en-US" altLang="en-US" sz="2400" b="1" u="sng" dirty="0">
              <a:solidFill>
                <a:srgbClr val="316501"/>
              </a:solidFill>
            </a:endParaRPr>
          </a:p>
          <a:p>
            <a:pPr lvl="1"/>
            <a:r>
              <a:rPr lang="en-US" altLang="en-US" sz="2000" b="1" dirty="0">
                <a:solidFill>
                  <a:srgbClr val="00279F"/>
                </a:solidFill>
              </a:rPr>
              <a:t>Death, burial, and resurrection </a:t>
            </a:r>
            <a:r>
              <a:rPr lang="en-US" altLang="en-US" sz="1600" dirty="0">
                <a:solidFill>
                  <a:srgbClr val="00279F"/>
                </a:solidFill>
              </a:rPr>
              <a:t>(Romans 6:3-4)</a:t>
            </a:r>
            <a:r>
              <a:rPr lang="en-US" altLang="en-US" sz="2000" dirty="0">
                <a:solidFill>
                  <a:srgbClr val="00279F"/>
                </a:solidFill>
              </a:rPr>
              <a:t> </a:t>
            </a:r>
          </a:p>
          <a:p>
            <a:pPr lvl="1"/>
            <a:r>
              <a:rPr lang="en-US" altLang="en-US" sz="2000" b="1" dirty="0">
                <a:solidFill>
                  <a:srgbClr val="00279F"/>
                </a:solidFill>
              </a:rPr>
              <a:t>Identification with Christ </a:t>
            </a:r>
            <a:r>
              <a:rPr lang="en-US" altLang="en-US" sz="1600" dirty="0">
                <a:solidFill>
                  <a:srgbClr val="00279F"/>
                </a:solidFill>
              </a:rPr>
              <a:t>(Luke 3:21)</a:t>
            </a:r>
          </a:p>
          <a:p>
            <a:pPr lvl="1"/>
            <a:r>
              <a:rPr lang="en-US" altLang="en-US" sz="2000" b="1" dirty="0">
                <a:solidFill>
                  <a:srgbClr val="142F91"/>
                </a:solidFill>
              </a:rPr>
              <a:t>Position in Christ </a:t>
            </a:r>
            <a:r>
              <a:rPr lang="en-US" altLang="en-US" sz="1800" b="1" dirty="0">
                <a:solidFill>
                  <a:srgbClr val="142F91"/>
                </a:solidFill>
              </a:rPr>
              <a:t>(</a:t>
            </a:r>
            <a:r>
              <a:rPr lang="en-US" altLang="en-US" sz="1600" dirty="0">
                <a:solidFill>
                  <a:srgbClr val="142F91"/>
                </a:solidFill>
              </a:rPr>
              <a:t>1 Corinthians 12:13)</a:t>
            </a:r>
            <a:endParaRPr lang="en-US" altLang="en-US" sz="1800" b="1" dirty="0">
              <a:solidFill>
                <a:srgbClr val="142F91"/>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13</a:t>
            </a:fld>
            <a:endParaRPr lang="en-US" noProof="0" dirty="0"/>
          </a:p>
        </p:txBody>
      </p:sp>
      <p:pic>
        <p:nvPicPr>
          <p:cNvPr id="5" name="Picture 4">
            <a:extLst>
              <a:ext uri="{FF2B5EF4-FFF2-40B4-BE49-F238E27FC236}">
                <a16:creationId xmlns:a16="http://schemas.microsoft.com/office/drawing/2014/main" id="{17E96280-AE82-F9DD-C62D-1C4FE50ABF31}"/>
              </a:ext>
            </a:extLst>
          </p:cNvPr>
          <p:cNvPicPr>
            <a:picLocks noChangeAspect="1"/>
          </p:cNvPicPr>
          <p:nvPr/>
        </p:nvPicPr>
        <p:blipFill>
          <a:blip r:embed="rId2"/>
          <a:stretch>
            <a:fillRect/>
          </a:stretch>
        </p:blipFill>
        <p:spPr>
          <a:xfrm>
            <a:off x="7223759" y="2125204"/>
            <a:ext cx="3609067" cy="3196603"/>
          </a:xfrm>
          <a:prstGeom prst="rect">
            <a:avLst/>
          </a:prstGeom>
        </p:spPr>
      </p:pic>
    </p:spTree>
    <p:extLst>
      <p:ext uri="{BB962C8B-B14F-4D97-AF65-F5344CB8AC3E}">
        <p14:creationId xmlns:p14="http://schemas.microsoft.com/office/powerpoint/2010/main" val="2046297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The Ordinance of Communion</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886968" y="1536192"/>
            <a:ext cx="10597896" cy="4590391"/>
          </a:xfrm>
        </p:spPr>
        <p:txBody>
          <a:bodyPr/>
          <a:lstStyle/>
          <a:p>
            <a:r>
              <a:rPr lang="en-US" altLang="en-US" sz="2400" b="1" dirty="0">
                <a:solidFill>
                  <a:srgbClr val="142F91"/>
                </a:solidFill>
              </a:rPr>
              <a:t>For Believers</a:t>
            </a:r>
          </a:p>
          <a:p>
            <a:pPr lvl="1"/>
            <a:r>
              <a:rPr lang="en-US" altLang="en-US" sz="2000" b="1" dirty="0">
                <a:solidFill>
                  <a:srgbClr val="142F91"/>
                </a:solidFill>
              </a:rPr>
              <a:t>Provision for the believer </a:t>
            </a:r>
            <a:r>
              <a:rPr lang="en-US" altLang="en-US" sz="1600" dirty="0">
                <a:solidFill>
                  <a:srgbClr val="142F91"/>
                </a:solidFill>
              </a:rPr>
              <a:t>(Luke 22:20)</a:t>
            </a:r>
            <a:r>
              <a:rPr lang="en-US" altLang="en-US" sz="2000" dirty="0">
                <a:solidFill>
                  <a:srgbClr val="142F91"/>
                </a:solidFill>
              </a:rPr>
              <a:t> </a:t>
            </a:r>
          </a:p>
          <a:p>
            <a:pPr lvl="1"/>
            <a:r>
              <a:rPr lang="en-US" altLang="en-US" sz="2000" b="1" dirty="0">
                <a:solidFill>
                  <a:srgbClr val="142F91"/>
                </a:solidFill>
              </a:rPr>
              <a:t>Proper aptitude for participation </a:t>
            </a:r>
            <a:r>
              <a:rPr lang="en-US" altLang="en-US" sz="1600" dirty="0">
                <a:solidFill>
                  <a:srgbClr val="142F91"/>
                </a:solidFill>
              </a:rPr>
              <a:t>(1 Cor. 11:28-29)</a:t>
            </a:r>
          </a:p>
          <a:p>
            <a:r>
              <a:rPr lang="en-US" altLang="en-US" sz="2400" b="1" dirty="0">
                <a:solidFill>
                  <a:srgbClr val="142F91"/>
                </a:solidFill>
              </a:rPr>
              <a:t>In </a:t>
            </a:r>
            <a:r>
              <a:rPr lang="en-US" altLang="en-US" sz="2400" b="1" u="sng" dirty="0">
                <a:solidFill>
                  <a:srgbClr val="142F91"/>
                </a:solidFill>
              </a:rPr>
              <a:t>Remembrance</a:t>
            </a:r>
            <a:r>
              <a:rPr lang="en-US" altLang="en-US" sz="1800" dirty="0">
                <a:solidFill>
                  <a:srgbClr val="142F91"/>
                </a:solidFill>
              </a:rPr>
              <a:t> </a:t>
            </a:r>
            <a:r>
              <a:rPr lang="en-US" altLang="en-US" sz="1600" dirty="0">
                <a:solidFill>
                  <a:srgbClr val="142F91"/>
                </a:solidFill>
              </a:rPr>
              <a:t>(1 Corinthians 11:23-25)</a:t>
            </a:r>
          </a:p>
          <a:p>
            <a:r>
              <a:rPr lang="en-US" altLang="en-US" sz="2400" b="1" dirty="0">
                <a:solidFill>
                  <a:srgbClr val="142F91"/>
                </a:solidFill>
              </a:rPr>
              <a:t>Obedience </a:t>
            </a:r>
            <a:r>
              <a:rPr lang="en-US" altLang="en-US" sz="1600" dirty="0">
                <a:solidFill>
                  <a:srgbClr val="142F91"/>
                </a:solidFill>
              </a:rPr>
              <a:t>(1 Corinthians 11:23-25)</a:t>
            </a:r>
          </a:p>
          <a:p>
            <a:r>
              <a:rPr lang="en-US" altLang="en-US" sz="2400" b="1" dirty="0">
                <a:solidFill>
                  <a:srgbClr val="142F91"/>
                </a:solidFill>
              </a:rPr>
              <a:t>Symbolic</a:t>
            </a:r>
          </a:p>
          <a:p>
            <a:pPr lvl="1"/>
            <a:r>
              <a:rPr lang="en-US" altLang="en-US" sz="2000" b="1" dirty="0">
                <a:solidFill>
                  <a:srgbClr val="00279F"/>
                </a:solidFill>
              </a:rPr>
              <a:t>Death, burial, and resurrection </a:t>
            </a:r>
            <a:r>
              <a:rPr lang="en-US" altLang="en-US" sz="1600" dirty="0">
                <a:solidFill>
                  <a:srgbClr val="142F91"/>
                </a:solidFill>
              </a:rPr>
              <a:t>(1 Cor. 11:23-25)</a:t>
            </a:r>
            <a:endParaRPr lang="en-US" altLang="en-US" sz="2000" b="1" dirty="0">
              <a:solidFill>
                <a:srgbClr val="00279F"/>
              </a:solidFill>
            </a:endParaRPr>
          </a:p>
          <a:p>
            <a:pPr lvl="1"/>
            <a:r>
              <a:rPr lang="en-US" altLang="en-US" sz="2000" b="1" dirty="0">
                <a:solidFill>
                  <a:srgbClr val="00279F"/>
                </a:solidFill>
              </a:rPr>
              <a:t>Identification with Christ </a:t>
            </a:r>
            <a:r>
              <a:rPr lang="en-US" altLang="en-US" sz="1600" dirty="0">
                <a:solidFill>
                  <a:srgbClr val="00279F"/>
                </a:solidFill>
              </a:rPr>
              <a:t>(1 Corinthians 10:16)</a:t>
            </a:r>
            <a:r>
              <a:rPr lang="en-US" altLang="en-US" sz="1800" dirty="0">
                <a:solidFill>
                  <a:srgbClr val="00279F"/>
                </a:solidFill>
              </a:rPr>
              <a:t> </a:t>
            </a:r>
            <a:endParaRPr lang="en-US" altLang="en-US" sz="1800" b="1" dirty="0">
              <a:solidFill>
                <a:srgbClr val="00279F"/>
              </a:solidFill>
            </a:endParaRPr>
          </a:p>
          <a:p>
            <a:pPr lvl="1"/>
            <a:r>
              <a:rPr lang="en-US" altLang="en-US" sz="2000" b="1" dirty="0">
                <a:solidFill>
                  <a:srgbClr val="00279F"/>
                </a:solidFill>
              </a:rPr>
              <a:t>Christ is in Me </a:t>
            </a:r>
            <a:r>
              <a:rPr lang="en-US" altLang="en-US" sz="1600" dirty="0">
                <a:solidFill>
                  <a:srgbClr val="142F91"/>
                </a:solidFill>
              </a:rPr>
              <a:t>(Galatians 2:20)</a:t>
            </a:r>
            <a:r>
              <a:rPr lang="en-US" altLang="en-US" sz="1200" dirty="0">
                <a:solidFill>
                  <a:srgbClr val="142F91"/>
                </a:solidFill>
              </a:rPr>
              <a:t> </a:t>
            </a:r>
            <a:endParaRPr lang="en-US" altLang="en-US" sz="1200" b="1" dirty="0">
              <a:solidFill>
                <a:srgbClr val="142F91"/>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14</a:t>
            </a:fld>
            <a:endParaRPr lang="en-US" noProof="0" dirty="0"/>
          </a:p>
        </p:txBody>
      </p:sp>
      <p:pic>
        <p:nvPicPr>
          <p:cNvPr id="7" name="Picture 6">
            <a:extLst>
              <a:ext uri="{FF2B5EF4-FFF2-40B4-BE49-F238E27FC236}">
                <a16:creationId xmlns:a16="http://schemas.microsoft.com/office/drawing/2014/main" id="{2449F49D-1508-9DAA-B519-AC1CA433DC8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232904" y="1902409"/>
            <a:ext cx="3494532" cy="3145079"/>
          </a:xfrm>
          <a:prstGeom prst="rect">
            <a:avLst/>
          </a:prstGeom>
        </p:spPr>
      </p:pic>
    </p:spTree>
    <p:extLst>
      <p:ext uri="{BB962C8B-B14F-4D97-AF65-F5344CB8AC3E}">
        <p14:creationId xmlns:p14="http://schemas.microsoft.com/office/powerpoint/2010/main" val="3065374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Core Doctrines </a:t>
            </a:r>
            <a:br>
              <a:rPr lang="en-US" sz="4800" dirty="0"/>
            </a:br>
            <a:r>
              <a:rPr lang="en-US" sz="4800" dirty="0"/>
              <a:t>The Baptist Faith and Message</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2953512" y="1810512"/>
            <a:ext cx="6245352" cy="4160520"/>
          </a:xfrm>
        </p:spPr>
        <p:txBody>
          <a:bodyPr/>
          <a:lstStyle/>
          <a:p>
            <a:pPr algn="ctr">
              <a:buFont typeface="Monotype Sorts" pitchFamily="2" charset="2"/>
              <a:buNone/>
            </a:pPr>
            <a:endParaRPr lang="en-US" altLang="en-US" b="1" dirty="0">
              <a:solidFill>
                <a:srgbClr val="142F91"/>
              </a:solidFill>
            </a:endParaRPr>
          </a:p>
          <a:p>
            <a:pPr algn="ctr">
              <a:buFont typeface="Monotype Sorts" pitchFamily="2" charset="2"/>
              <a:buNone/>
            </a:pPr>
            <a:endParaRPr lang="en-US" altLang="en-US" b="1" dirty="0">
              <a:solidFill>
                <a:srgbClr val="142F91"/>
              </a:solidFill>
            </a:endParaRPr>
          </a:p>
          <a:p>
            <a:pPr algn="ctr">
              <a:buFont typeface="Monotype Sorts" pitchFamily="2" charset="2"/>
              <a:buNone/>
            </a:pPr>
            <a:r>
              <a:rPr lang="en-US" altLang="en-US" b="1" dirty="0">
                <a:solidFill>
                  <a:srgbClr val="142F91"/>
                </a:solidFill>
              </a:rPr>
              <a:t>Manteo Baptist Church holds to the guidelines of the 2000 Baptist Faith and Message.</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15</a:t>
            </a:fld>
            <a:endParaRPr lang="en-US" noProof="0" dirty="0"/>
          </a:p>
        </p:txBody>
      </p:sp>
    </p:spTree>
    <p:extLst>
      <p:ext uri="{BB962C8B-B14F-4D97-AF65-F5344CB8AC3E}">
        <p14:creationId xmlns:p14="http://schemas.microsoft.com/office/powerpoint/2010/main" val="421077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The Bible</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886968" y="1536192"/>
            <a:ext cx="10597896" cy="4590391"/>
          </a:xfrm>
        </p:spPr>
        <p:txBody>
          <a:bodyPr/>
          <a:lstStyle/>
          <a:p>
            <a:r>
              <a:rPr lang="en-US" altLang="en-US" sz="2400" dirty="0">
                <a:solidFill>
                  <a:srgbClr val="142F91"/>
                </a:solidFill>
              </a:rPr>
              <a:t>Is the </a:t>
            </a:r>
            <a:r>
              <a:rPr lang="en-US" altLang="en-US" sz="2400" u="sng" dirty="0">
                <a:solidFill>
                  <a:srgbClr val="142F91"/>
                </a:solidFill>
              </a:rPr>
              <a:t>Word</a:t>
            </a:r>
            <a:r>
              <a:rPr lang="en-US" altLang="en-US" sz="2400" dirty="0">
                <a:solidFill>
                  <a:srgbClr val="142F91"/>
                </a:solidFill>
              </a:rPr>
              <a:t> of God (2 Timothy 3:15-17) </a:t>
            </a:r>
          </a:p>
          <a:p>
            <a:r>
              <a:rPr lang="en-US" altLang="en-US" sz="2400" dirty="0">
                <a:solidFill>
                  <a:srgbClr val="142F91"/>
                </a:solidFill>
              </a:rPr>
              <a:t>Was written by men inspired by the Holy Spirit</a:t>
            </a:r>
          </a:p>
          <a:p>
            <a:r>
              <a:rPr lang="en-US" altLang="en-US" sz="2400" dirty="0">
                <a:solidFill>
                  <a:srgbClr val="142F91"/>
                </a:solidFill>
              </a:rPr>
              <a:t>Is true as penned by the original authors</a:t>
            </a:r>
          </a:p>
          <a:p>
            <a:r>
              <a:rPr lang="en-US" altLang="en-US" sz="2400" dirty="0">
                <a:solidFill>
                  <a:srgbClr val="142F91"/>
                </a:solidFill>
              </a:rPr>
              <a:t>Is our source of faith and practice</a:t>
            </a:r>
          </a:p>
          <a:p>
            <a:r>
              <a:rPr lang="en-US" altLang="en-US" sz="2400" dirty="0">
                <a:solidFill>
                  <a:srgbClr val="142F91"/>
                </a:solidFill>
              </a:rPr>
              <a:t>The central figure is Jesus Christ (Eph 2:20)</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16</a:t>
            </a:fld>
            <a:endParaRPr lang="en-US" noProof="0" dirty="0"/>
          </a:p>
        </p:txBody>
      </p:sp>
      <p:pic>
        <p:nvPicPr>
          <p:cNvPr id="10" name="Picture 9">
            <a:extLst>
              <a:ext uri="{FF2B5EF4-FFF2-40B4-BE49-F238E27FC236}">
                <a16:creationId xmlns:a16="http://schemas.microsoft.com/office/drawing/2014/main" id="{6C977D44-9A07-1160-3CA0-13770AB601B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442660" y="2267712"/>
            <a:ext cx="4862372" cy="3648456"/>
          </a:xfrm>
          <a:prstGeom prst="rect">
            <a:avLst/>
          </a:prstGeom>
        </p:spPr>
      </p:pic>
    </p:spTree>
    <p:extLst>
      <p:ext uri="{BB962C8B-B14F-4D97-AF65-F5344CB8AC3E}">
        <p14:creationId xmlns:p14="http://schemas.microsoft.com/office/powerpoint/2010/main" val="2387803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God</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886968" y="1325777"/>
            <a:ext cx="10597896" cy="4590391"/>
          </a:xfrm>
        </p:spPr>
        <p:txBody>
          <a:bodyPr/>
          <a:lstStyle/>
          <a:p>
            <a:r>
              <a:rPr lang="en-US" altLang="en-US" sz="2400" dirty="0">
                <a:solidFill>
                  <a:srgbClr val="142F91"/>
                </a:solidFill>
              </a:rPr>
              <a:t>There is one </a:t>
            </a:r>
            <a:r>
              <a:rPr lang="en-US" altLang="en-US" sz="2400" u="sng" dirty="0">
                <a:solidFill>
                  <a:srgbClr val="142F91"/>
                </a:solidFill>
              </a:rPr>
              <a:t>God</a:t>
            </a:r>
            <a:r>
              <a:rPr lang="en-US" altLang="en-US" sz="2400" dirty="0">
                <a:solidFill>
                  <a:srgbClr val="142F91"/>
                </a:solidFill>
              </a:rPr>
              <a:t> who eternally exists in </a:t>
            </a:r>
            <a:r>
              <a:rPr lang="en-US" altLang="en-US" sz="2400" u="sng" dirty="0">
                <a:solidFill>
                  <a:srgbClr val="142F91"/>
                </a:solidFill>
              </a:rPr>
              <a:t>three</a:t>
            </a:r>
            <a:r>
              <a:rPr lang="en-US" altLang="en-US" sz="2400" dirty="0">
                <a:solidFill>
                  <a:srgbClr val="142F91"/>
                </a:solidFill>
              </a:rPr>
              <a:t> persons, God the Father, God the Son and God the Spirit.</a:t>
            </a:r>
          </a:p>
          <a:p>
            <a:pPr lvl="1"/>
            <a:r>
              <a:rPr lang="en-US" altLang="en-US" sz="2000" dirty="0">
                <a:solidFill>
                  <a:srgbClr val="142F91"/>
                </a:solidFill>
              </a:rPr>
              <a:t>He is the only true God (Romans 8:9-11) </a:t>
            </a:r>
          </a:p>
          <a:p>
            <a:r>
              <a:rPr lang="en-US" altLang="en-US" sz="2400" dirty="0">
                <a:solidFill>
                  <a:srgbClr val="142F91"/>
                </a:solidFill>
              </a:rPr>
              <a:t>God is transcendent</a:t>
            </a:r>
          </a:p>
          <a:p>
            <a:r>
              <a:rPr lang="en-US" altLang="en-US" sz="2400" dirty="0">
                <a:solidFill>
                  <a:srgbClr val="142F91"/>
                </a:solidFill>
              </a:rPr>
              <a:t>God is infinite and perfect in all attributes</a:t>
            </a:r>
          </a:p>
          <a:p>
            <a:pPr lvl="1"/>
            <a:r>
              <a:rPr lang="en-US" altLang="en-US" sz="2000" dirty="0">
                <a:solidFill>
                  <a:srgbClr val="142F91"/>
                </a:solidFill>
              </a:rPr>
              <a:t>Omnipresent</a:t>
            </a:r>
          </a:p>
          <a:p>
            <a:pPr lvl="1"/>
            <a:r>
              <a:rPr lang="en-US" altLang="en-US" sz="2000" dirty="0">
                <a:solidFill>
                  <a:srgbClr val="142F91"/>
                </a:solidFill>
              </a:rPr>
              <a:t>Omnipotent</a:t>
            </a:r>
          </a:p>
          <a:p>
            <a:pPr lvl="1"/>
            <a:r>
              <a:rPr lang="en-US" altLang="en-US" sz="2000" dirty="0">
                <a:solidFill>
                  <a:srgbClr val="142F91"/>
                </a:solidFill>
              </a:rPr>
              <a:t>Omniscient</a:t>
            </a:r>
          </a:p>
          <a:p>
            <a:pPr lvl="1"/>
            <a:r>
              <a:rPr lang="en-US" altLang="en-US" sz="2000" dirty="0">
                <a:solidFill>
                  <a:srgbClr val="142F91"/>
                </a:solidFill>
              </a:rPr>
              <a:t>Immutable</a:t>
            </a:r>
          </a:p>
          <a:p>
            <a:pPr lvl="1"/>
            <a:r>
              <a:rPr lang="en-US" altLang="en-US" sz="2000" dirty="0">
                <a:solidFill>
                  <a:srgbClr val="142F91"/>
                </a:solidFill>
              </a:rPr>
              <a:t>Merciful</a:t>
            </a:r>
          </a:p>
          <a:p>
            <a:pPr lvl="1"/>
            <a:r>
              <a:rPr lang="en-US" altLang="en-US" sz="2000" dirty="0">
                <a:solidFill>
                  <a:srgbClr val="142F91"/>
                </a:solidFill>
              </a:rPr>
              <a:t>Just</a:t>
            </a:r>
          </a:p>
          <a:p>
            <a:pPr lvl="1"/>
            <a:r>
              <a:rPr lang="en-US" altLang="en-US" sz="2000" dirty="0">
                <a:solidFill>
                  <a:srgbClr val="142F91"/>
                </a:solidFill>
              </a:rPr>
              <a:t>True</a:t>
            </a:r>
          </a:p>
          <a:p>
            <a:pPr lvl="1"/>
            <a:r>
              <a:rPr lang="en-US" altLang="en-US" sz="2000" dirty="0">
                <a:solidFill>
                  <a:srgbClr val="142F91"/>
                </a:solidFill>
              </a:rPr>
              <a:t>Good</a:t>
            </a:r>
          </a:p>
          <a:p>
            <a:r>
              <a:rPr lang="en-US" altLang="en-US" sz="2400" dirty="0">
                <a:solidFill>
                  <a:srgbClr val="142F91"/>
                </a:solidFill>
              </a:rPr>
              <a:t>God is </a:t>
            </a:r>
            <a:r>
              <a:rPr lang="en-US" altLang="en-US" sz="2400" u="sng" dirty="0">
                <a:solidFill>
                  <a:srgbClr val="142F91"/>
                </a:solidFill>
              </a:rPr>
              <a:t>sovereign</a:t>
            </a:r>
            <a:r>
              <a:rPr lang="en-US" altLang="en-US" sz="2400" dirty="0">
                <a:solidFill>
                  <a:srgbClr val="142F91"/>
                </a:solidFill>
              </a:rPr>
              <a:t> over His creation</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17</a:t>
            </a:fld>
            <a:endParaRPr lang="en-US" noProof="0" dirty="0"/>
          </a:p>
        </p:txBody>
      </p:sp>
      <p:pic>
        <p:nvPicPr>
          <p:cNvPr id="10" name="Picture 9">
            <a:extLst>
              <a:ext uri="{FF2B5EF4-FFF2-40B4-BE49-F238E27FC236}">
                <a16:creationId xmlns:a16="http://schemas.microsoft.com/office/drawing/2014/main" id="{6C977D44-9A07-1160-3CA0-13770AB601B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50024" y="2723444"/>
            <a:ext cx="4255008" cy="3192724"/>
          </a:xfrm>
          <a:prstGeom prst="rect">
            <a:avLst/>
          </a:prstGeom>
        </p:spPr>
      </p:pic>
    </p:spTree>
    <p:extLst>
      <p:ext uri="{BB962C8B-B14F-4D97-AF65-F5344CB8AC3E}">
        <p14:creationId xmlns:p14="http://schemas.microsoft.com/office/powerpoint/2010/main" val="248371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Man</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886968" y="1536192"/>
            <a:ext cx="10597896" cy="4590391"/>
          </a:xfrm>
        </p:spPr>
        <p:txBody>
          <a:bodyPr/>
          <a:lstStyle/>
          <a:p>
            <a:r>
              <a:rPr lang="en-US" altLang="en-US" sz="2400" dirty="0">
                <a:solidFill>
                  <a:srgbClr val="142F91"/>
                </a:solidFill>
              </a:rPr>
              <a:t>God created man in his </a:t>
            </a:r>
            <a:r>
              <a:rPr lang="en-US" altLang="en-US" sz="2400" u="sng" dirty="0">
                <a:solidFill>
                  <a:srgbClr val="142F91"/>
                </a:solidFill>
              </a:rPr>
              <a:t>likeness</a:t>
            </a:r>
            <a:r>
              <a:rPr lang="en-US" altLang="en-US" sz="2400" dirty="0">
                <a:solidFill>
                  <a:srgbClr val="142F91"/>
                </a:solidFill>
              </a:rPr>
              <a:t> (Genesis 1:26)</a:t>
            </a:r>
            <a:endParaRPr lang="en-US" altLang="en-US" sz="2400" u="sng" dirty="0">
              <a:solidFill>
                <a:srgbClr val="142F91"/>
              </a:solidFill>
            </a:endParaRPr>
          </a:p>
          <a:p>
            <a:pPr lvl="1"/>
            <a:r>
              <a:rPr lang="en-US" altLang="en-US" sz="2200" dirty="0">
                <a:solidFill>
                  <a:srgbClr val="142F91"/>
                </a:solidFill>
              </a:rPr>
              <a:t>Mental likeness</a:t>
            </a:r>
          </a:p>
          <a:p>
            <a:pPr lvl="1"/>
            <a:r>
              <a:rPr lang="en-US" altLang="en-US" sz="2200" dirty="0">
                <a:solidFill>
                  <a:srgbClr val="142F91"/>
                </a:solidFill>
              </a:rPr>
              <a:t>Moral likeness</a:t>
            </a:r>
          </a:p>
          <a:p>
            <a:pPr lvl="1"/>
            <a:r>
              <a:rPr lang="en-US" altLang="en-US" sz="2200" dirty="0">
                <a:solidFill>
                  <a:srgbClr val="142F91"/>
                </a:solidFill>
              </a:rPr>
              <a:t>Relational likeness</a:t>
            </a:r>
          </a:p>
          <a:p>
            <a:r>
              <a:rPr lang="en-US" altLang="en-US" sz="2400" dirty="0">
                <a:solidFill>
                  <a:srgbClr val="142F91"/>
                </a:solidFill>
              </a:rPr>
              <a:t>Man disobeyed God and suffered loss (Genesis 3)</a:t>
            </a:r>
          </a:p>
          <a:p>
            <a:r>
              <a:rPr lang="en-US" altLang="en-US" sz="2400" dirty="0">
                <a:solidFill>
                  <a:srgbClr val="142F91"/>
                </a:solidFill>
              </a:rPr>
              <a:t>The result of sin is death (Genesis 3; Romans 6:23)</a:t>
            </a:r>
          </a:p>
          <a:p>
            <a:pPr lvl="1"/>
            <a:r>
              <a:rPr lang="en-US" altLang="en-US" sz="2200" dirty="0">
                <a:solidFill>
                  <a:srgbClr val="142F91"/>
                </a:solidFill>
              </a:rPr>
              <a:t>Spiritual death</a:t>
            </a:r>
          </a:p>
          <a:p>
            <a:pPr lvl="1"/>
            <a:r>
              <a:rPr lang="en-US" altLang="en-US" sz="2200" dirty="0">
                <a:solidFill>
                  <a:srgbClr val="142F91"/>
                </a:solidFill>
              </a:rPr>
              <a:t>Physical death</a:t>
            </a:r>
          </a:p>
          <a:p>
            <a:pPr lvl="1"/>
            <a:r>
              <a:rPr lang="en-US" altLang="en-US" sz="2200" dirty="0">
                <a:solidFill>
                  <a:srgbClr val="142F91"/>
                </a:solidFill>
              </a:rPr>
              <a:t>Eternal death</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18</a:t>
            </a:fld>
            <a:endParaRPr lang="en-US" noProof="0" dirty="0"/>
          </a:p>
        </p:txBody>
      </p:sp>
      <p:pic>
        <p:nvPicPr>
          <p:cNvPr id="9" name="Picture 8">
            <a:extLst>
              <a:ext uri="{FF2B5EF4-FFF2-40B4-BE49-F238E27FC236}">
                <a16:creationId xmlns:a16="http://schemas.microsoft.com/office/drawing/2014/main" id="{53107DA5-8371-D4E3-2874-6659F72C550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16305" y="1671980"/>
            <a:ext cx="3554159" cy="3953867"/>
          </a:xfrm>
          <a:prstGeom prst="rect">
            <a:avLst/>
          </a:prstGeom>
        </p:spPr>
      </p:pic>
      <p:sp>
        <p:nvSpPr>
          <p:cNvPr id="11" name="TextBox 10">
            <a:extLst>
              <a:ext uri="{FF2B5EF4-FFF2-40B4-BE49-F238E27FC236}">
                <a16:creationId xmlns:a16="http://schemas.microsoft.com/office/drawing/2014/main" id="{E095CD4B-0F17-D140-E65B-B541E49A35AA}"/>
              </a:ext>
            </a:extLst>
          </p:cNvPr>
          <p:cNvSpPr txBox="1"/>
          <p:nvPr/>
        </p:nvSpPr>
        <p:spPr>
          <a:xfrm>
            <a:off x="7016305" y="5637511"/>
            <a:ext cx="3554159" cy="238703"/>
          </a:xfrm>
          <a:prstGeom prst="rect">
            <a:avLst/>
          </a:prstGeom>
          <a:noFill/>
        </p:spPr>
        <p:txBody>
          <a:bodyPr wrap="square" rtlCol="0">
            <a:spAutoFit/>
          </a:bodyPr>
          <a:lstStyle/>
          <a:p>
            <a:r>
              <a:rPr lang="en-US" sz="900" dirty="0">
                <a:hlinkClick r:id="rId3" tooltip="https://www.millennialstar.org/category/science-and-religion/"/>
              </a:rPr>
              <a:t>This Photo</a:t>
            </a:r>
            <a:r>
              <a:rPr lang="en-US" sz="900" dirty="0"/>
              <a:t> by Unknown Author is licensed under </a:t>
            </a:r>
            <a:r>
              <a:rPr lang="en-US" sz="900" dirty="0">
                <a:hlinkClick r:id="rId4" tooltip="https://creativecommons.org/licenses/by-nc/3.0/"/>
              </a:rPr>
              <a:t>CC BY-NC</a:t>
            </a:r>
            <a:endParaRPr lang="en-US" sz="900" dirty="0"/>
          </a:p>
        </p:txBody>
      </p:sp>
    </p:spTree>
    <p:extLst>
      <p:ext uri="{BB962C8B-B14F-4D97-AF65-F5344CB8AC3E}">
        <p14:creationId xmlns:p14="http://schemas.microsoft.com/office/powerpoint/2010/main" val="235639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Jesus Christ</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Jesus is fully God and fully man (John 1:1,14)</a:t>
            </a:r>
            <a:endParaRPr lang="en-US" altLang="en-US" sz="2400" u="sng" dirty="0">
              <a:solidFill>
                <a:srgbClr val="142F91"/>
              </a:solidFill>
            </a:endParaRPr>
          </a:p>
          <a:p>
            <a:r>
              <a:rPr lang="en-US" altLang="en-US" sz="2400" dirty="0">
                <a:solidFill>
                  <a:srgbClr val="142F91"/>
                </a:solidFill>
              </a:rPr>
              <a:t>He was tempted in every way but never sinned (Hebrews 4:15)</a:t>
            </a:r>
          </a:p>
          <a:p>
            <a:r>
              <a:rPr lang="en-US" altLang="en-US" sz="2400" dirty="0">
                <a:solidFill>
                  <a:srgbClr val="142F91"/>
                </a:solidFill>
              </a:rPr>
              <a:t>He died on a cross for our sins, was buried, and rose again the third day (1 Corinthians 15:3-4)</a:t>
            </a:r>
          </a:p>
          <a:p>
            <a:r>
              <a:rPr lang="en-US" altLang="en-US" sz="2400" dirty="0">
                <a:solidFill>
                  <a:srgbClr val="142F91"/>
                </a:solidFill>
              </a:rPr>
              <a:t>He ascended to Heaven and is exalted at the right hand of God (Ephesians 1:20-22)</a:t>
            </a:r>
          </a:p>
          <a:p>
            <a:r>
              <a:rPr lang="en-US" altLang="en-US" sz="2400" dirty="0">
                <a:solidFill>
                  <a:srgbClr val="142F91"/>
                </a:solidFill>
              </a:rPr>
              <a:t>He is head of the church (Ephesians 1:22)</a:t>
            </a:r>
          </a:p>
          <a:p>
            <a:r>
              <a:rPr lang="en-US" altLang="en-US" sz="2400" dirty="0">
                <a:solidFill>
                  <a:srgbClr val="142F91"/>
                </a:solidFill>
              </a:rPr>
              <a:t>He is coming again in glory and power (Revelation 22:12)</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19</a:t>
            </a:fld>
            <a:endParaRPr lang="en-US" noProof="0" dirty="0"/>
          </a:p>
        </p:txBody>
      </p:sp>
      <p:pic>
        <p:nvPicPr>
          <p:cNvPr id="6" name="Picture 5">
            <a:extLst>
              <a:ext uri="{FF2B5EF4-FFF2-40B4-BE49-F238E27FC236}">
                <a16:creationId xmlns:a16="http://schemas.microsoft.com/office/drawing/2014/main" id="{28612003-EFE6-C54D-3CBB-ECCF02BB94C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552943" y="3726688"/>
            <a:ext cx="3805583" cy="2537055"/>
          </a:xfrm>
          <a:prstGeom prst="rect">
            <a:avLst/>
          </a:prstGeom>
        </p:spPr>
      </p:pic>
    </p:spTree>
    <p:extLst>
      <p:ext uri="{BB962C8B-B14F-4D97-AF65-F5344CB8AC3E}">
        <p14:creationId xmlns:p14="http://schemas.microsoft.com/office/powerpoint/2010/main" val="4064731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Saving Grace</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Salvation is a work of God’s </a:t>
            </a:r>
            <a:r>
              <a:rPr lang="en-US" altLang="en-US" sz="2400" u="sng" dirty="0">
                <a:solidFill>
                  <a:srgbClr val="142F91"/>
                </a:solidFill>
              </a:rPr>
              <a:t>grace</a:t>
            </a:r>
            <a:r>
              <a:rPr lang="en-US" altLang="en-US" sz="2400" dirty="0">
                <a:solidFill>
                  <a:srgbClr val="142F91"/>
                </a:solidFill>
              </a:rPr>
              <a:t> alone, apart from any </a:t>
            </a:r>
            <a:r>
              <a:rPr lang="en-US" altLang="en-US" sz="2400" u="sng" dirty="0">
                <a:solidFill>
                  <a:srgbClr val="142F91"/>
                </a:solidFill>
              </a:rPr>
              <a:t>works</a:t>
            </a:r>
            <a:r>
              <a:rPr lang="en-US" altLang="en-US" sz="2400" dirty="0">
                <a:solidFill>
                  <a:srgbClr val="142F91"/>
                </a:solidFill>
              </a:rPr>
              <a:t> of man’s self-effort. (Ephesians 2:8-9; Tit. 3:5) </a:t>
            </a:r>
          </a:p>
          <a:p>
            <a:r>
              <a:rPr lang="en-US" altLang="en-US" sz="2400" dirty="0">
                <a:solidFill>
                  <a:srgbClr val="142F91"/>
                </a:solidFill>
              </a:rPr>
              <a:t>Salvation includes the work of God’s grace in. </a:t>
            </a:r>
          </a:p>
          <a:p>
            <a:pPr lvl="1"/>
            <a:r>
              <a:rPr lang="en-US" altLang="en-US" sz="2200" dirty="0">
                <a:solidFill>
                  <a:srgbClr val="142F91"/>
                </a:solidFill>
              </a:rPr>
              <a:t>Regeneration</a:t>
            </a:r>
          </a:p>
          <a:p>
            <a:pPr lvl="1"/>
            <a:r>
              <a:rPr lang="en-US" altLang="en-US" sz="2200" dirty="0">
                <a:solidFill>
                  <a:srgbClr val="142F91"/>
                </a:solidFill>
              </a:rPr>
              <a:t>Justification</a:t>
            </a:r>
          </a:p>
          <a:p>
            <a:pPr lvl="1"/>
            <a:r>
              <a:rPr lang="en-US" altLang="en-US" sz="2200" dirty="0">
                <a:solidFill>
                  <a:srgbClr val="142F91"/>
                </a:solidFill>
              </a:rPr>
              <a:t>Sanctification</a:t>
            </a:r>
          </a:p>
          <a:p>
            <a:pPr lvl="1"/>
            <a:r>
              <a:rPr lang="en-US" altLang="en-US" sz="2200" dirty="0">
                <a:solidFill>
                  <a:srgbClr val="142F91"/>
                </a:solidFill>
              </a:rPr>
              <a:t>Glorification</a:t>
            </a:r>
          </a:p>
          <a:p>
            <a:r>
              <a:rPr lang="en-US" altLang="en-US" sz="2400" dirty="0">
                <a:solidFill>
                  <a:srgbClr val="142F91"/>
                </a:solidFill>
              </a:rPr>
              <a:t>Salvation by grace is the glorious display of God’s sovereign </a:t>
            </a:r>
            <a:r>
              <a:rPr lang="en-US" altLang="en-US" sz="2400" u="sng" dirty="0">
                <a:solidFill>
                  <a:srgbClr val="142F91"/>
                </a:solidFill>
              </a:rPr>
              <a:t>goodness</a:t>
            </a:r>
            <a:r>
              <a:rPr lang="en-US" altLang="en-US" sz="2400" dirty="0">
                <a:solidFill>
                  <a:srgbClr val="142F91"/>
                </a:solidFill>
              </a:rPr>
              <a:t>.</a:t>
            </a:r>
          </a:p>
          <a:p>
            <a:r>
              <a:rPr lang="en-US" altLang="en-US" sz="2400" b="1" dirty="0">
                <a:solidFill>
                  <a:srgbClr val="142F91"/>
                </a:solidFill>
              </a:rPr>
              <a:t>Salvation by grace includes God’s </a:t>
            </a:r>
            <a:r>
              <a:rPr lang="en-US" altLang="en-US" sz="2400" b="1" u="sng" dirty="0">
                <a:solidFill>
                  <a:srgbClr val="142F91"/>
                </a:solidFill>
              </a:rPr>
              <a:t>keeping</a:t>
            </a:r>
            <a:r>
              <a:rPr lang="en-US" altLang="en-US" sz="2400" b="1" dirty="0">
                <a:solidFill>
                  <a:srgbClr val="142F91"/>
                </a:solidFill>
              </a:rPr>
              <a:t> of those whom He has saved to the end. </a:t>
            </a:r>
            <a:br>
              <a:rPr lang="en-US" altLang="en-US" sz="2400" dirty="0">
                <a:solidFill>
                  <a:srgbClr val="142F91"/>
                </a:solidFill>
              </a:rPr>
            </a:br>
            <a:r>
              <a:rPr lang="en-US" altLang="en-US" sz="2400" dirty="0">
                <a:solidFill>
                  <a:srgbClr val="142F91"/>
                </a:solidFill>
              </a:rPr>
              <a:t>(Romans 11:29; Philippians 1:6; 1 Peter 2:3-5)</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20</a:t>
            </a:fld>
            <a:endParaRPr lang="en-US" noProof="0" dirty="0"/>
          </a:p>
        </p:txBody>
      </p:sp>
      <p:pic>
        <p:nvPicPr>
          <p:cNvPr id="6" name="Picture 5">
            <a:extLst>
              <a:ext uri="{FF2B5EF4-FFF2-40B4-BE49-F238E27FC236}">
                <a16:creationId xmlns:a16="http://schemas.microsoft.com/office/drawing/2014/main" id="{28612003-EFE6-C54D-3CBB-ECCF02BB94C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747759" y="2231136"/>
            <a:ext cx="2839367" cy="1892911"/>
          </a:xfrm>
          <a:prstGeom prst="rect">
            <a:avLst/>
          </a:prstGeom>
        </p:spPr>
      </p:pic>
    </p:spTree>
    <p:extLst>
      <p:ext uri="{BB962C8B-B14F-4D97-AF65-F5344CB8AC3E}">
        <p14:creationId xmlns:p14="http://schemas.microsoft.com/office/powerpoint/2010/main" val="833234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Holy Spirit</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Five ministries of the Spirit at salvation</a:t>
            </a:r>
          </a:p>
          <a:p>
            <a:pPr lvl="1"/>
            <a:r>
              <a:rPr lang="en-US" altLang="en-US" sz="2200" dirty="0">
                <a:solidFill>
                  <a:srgbClr val="142F91"/>
                </a:solidFill>
              </a:rPr>
              <a:t>Regeneration – Changes the believer’s </a:t>
            </a:r>
            <a:r>
              <a:rPr lang="en-US" altLang="en-US" sz="2200" u="sng" dirty="0">
                <a:solidFill>
                  <a:srgbClr val="142F91"/>
                </a:solidFill>
              </a:rPr>
              <a:t>nature</a:t>
            </a:r>
            <a:r>
              <a:rPr lang="en-US" altLang="en-US" sz="2200" dirty="0">
                <a:solidFill>
                  <a:srgbClr val="142F91"/>
                </a:solidFill>
              </a:rPr>
              <a:t> </a:t>
            </a:r>
            <a:r>
              <a:rPr lang="en-US" altLang="en-US" sz="2000" dirty="0">
                <a:solidFill>
                  <a:srgbClr val="142F91"/>
                </a:solidFill>
              </a:rPr>
              <a:t>(Titus 3:5)</a:t>
            </a:r>
            <a:r>
              <a:rPr lang="en-US" altLang="en-US" sz="2200" dirty="0">
                <a:solidFill>
                  <a:srgbClr val="142F91"/>
                </a:solidFill>
              </a:rPr>
              <a:t> </a:t>
            </a:r>
          </a:p>
          <a:p>
            <a:pPr lvl="2"/>
            <a:r>
              <a:rPr lang="en-US" altLang="en-US" sz="1800" dirty="0">
                <a:solidFill>
                  <a:srgbClr val="142F91"/>
                </a:solidFill>
              </a:rPr>
              <a:t>Universal for all believers</a:t>
            </a:r>
          </a:p>
          <a:p>
            <a:pPr lvl="2"/>
            <a:r>
              <a:rPr lang="en-US" altLang="en-US" sz="1800" dirty="0">
                <a:solidFill>
                  <a:srgbClr val="142F91"/>
                </a:solidFill>
              </a:rPr>
              <a:t>A new divine nature yet the old nature still present</a:t>
            </a:r>
          </a:p>
          <a:p>
            <a:pPr lvl="2"/>
            <a:r>
              <a:rPr lang="en-US" altLang="en-US" sz="1800" dirty="0">
                <a:solidFill>
                  <a:srgbClr val="142F91"/>
                </a:solidFill>
              </a:rPr>
              <a:t>Change in attitude towards God, His ways and sin</a:t>
            </a:r>
          </a:p>
          <a:p>
            <a:pPr lvl="2"/>
            <a:r>
              <a:rPr lang="en-US" altLang="en-US" sz="1800" dirty="0">
                <a:solidFill>
                  <a:srgbClr val="142F91"/>
                </a:solidFill>
              </a:rPr>
              <a:t>Desire for God and the things of God</a:t>
            </a:r>
          </a:p>
          <a:p>
            <a:pPr lvl="1"/>
            <a:r>
              <a:rPr lang="en-US" altLang="en-US" sz="2200" dirty="0">
                <a:solidFill>
                  <a:srgbClr val="142F91"/>
                </a:solidFill>
              </a:rPr>
              <a:t>Baptism – </a:t>
            </a:r>
            <a:r>
              <a:rPr lang="en-US" altLang="en-US" sz="2200" u="sng" dirty="0">
                <a:solidFill>
                  <a:srgbClr val="142F91"/>
                </a:solidFill>
              </a:rPr>
              <a:t>Positions</a:t>
            </a:r>
            <a:r>
              <a:rPr lang="en-US" altLang="en-US" sz="2200" dirty="0">
                <a:solidFill>
                  <a:srgbClr val="142F91"/>
                </a:solidFill>
              </a:rPr>
              <a:t> the person in Christ </a:t>
            </a:r>
            <a:r>
              <a:rPr lang="en-US" altLang="en-US" sz="2000" dirty="0">
                <a:solidFill>
                  <a:srgbClr val="142F91"/>
                </a:solidFill>
              </a:rPr>
              <a:t>(1 Cor. 12:13)</a:t>
            </a:r>
            <a:endParaRPr lang="en-US" altLang="en-US" sz="2200" dirty="0">
              <a:solidFill>
                <a:srgbClr val="142F91"/>
              </a:solidFill>
            </a:endParaRPr>
          </a:p>
          <a:p>
            <a:pPr lvl="2"/>
            <a:r>
              <a:rPr lang="en-US" altLang="en-US" sz="1800" dirty="0">
                <a:solidFill>
                  <a:srgbClr val="142F91"/>
                </a:solidFill>
              </a:rPr>
              <a:t>Universal for all believers</a:t>
            </a:r>
          </a:p>
          <a:p>
            <a:pPr lvl="2"/>
            <a:r>
              <a:rPr lang="en-US" altLang="en-US" sz="1800" dirty="0">
                <a:solidFill>
                  <a:srgbClr val="142F91"/>
                </a:solidFill>
              </a:rPr>
              <a:t>A new position in Christ</a:t>
            </a:r>
          </a:p>
          <a:p>
            <a:pPr lvl="2"/>
            <a:r>
              <a:rPr lang="en-US" altLang="en-US" sz="1800" dirty="0">
                <a:solidFill>
                  <a:srgbClr val="142F91"/>
                </a:solidFill>
              </a:rPr>
              <a:t>A member of the body of Christ, the church</a:t>
            </a:r>
          </a:p>
          <a:p>
            <a:pPr lvl="2"/>
            <a:r>
              <a:rPr lang="en-US" altLang="en-US" sz="1800" dirty="0">
                <a:solidFill>
                  <a:srgbClr val="142F91"/>
                </a:solidFill>
              </a:rPr>
              <a:t>Immersed in Christ’s righteousness, death, burial, resurrection and glorification</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21</a:t>
            </a:fld>
            <a:endParaRPr lang="en-US" noProof="0" dirty="0"/>
          </a:p>
        </p:txBody>
      </p:sp>
      <p:pic>
        <p:nvPicPr>
          <p:cNvPr id="7" name="Picture 6">
            <a:extLst>
              <a:ext uri="{FF2B5EF4-FFF2-40B4-BE49-F238E27FC236}">
                <a16:creationId xmlns:a16="http://schemas.microsoft.com/office/drawing/2014/main" id="{D2EFBCF1-A88B-4CE8-62ED-B5F8D06E3C1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45552" y="1633347"/>
            <a:ext cx="3048000" cy="2914650"/>
          </a:xfrm>
          <a:prstGeom prst="rect">
            <a:avLst/>
          </a:prstGeom>
        </p:spPr>
      </p:pic>
      <p:sp>
        <p:nvSpPr>
          <p:cNvPr id="8" name="TextBox 7">
            <a:extLst>
              <a:ext uri="{FF2B5EF4-FFF2-40B4-BE49-F238E27FC236}">
                <a16:creationId xmlns:a16="http://schemas.microsoft.com/office/drawing/2014/main" id="{6A56D0EE-DFD0-2724-6C18-516CCDCA6BC2}"/>
              </a:ext>
            </a:extLst>
          </p:cNvPr>
          <p:cNvSpPr txBox="1"/>
          <p:nvPr/>
        </p:nvSpPr>
        <p:spPr>
          <a:xfrm>
            <a:off x="7845552" y="4547997"/>
            <a:ext cx="3048000" cy="230832"/>
          </a:xfrm>
          <a:prstGeom prst="rect">
            <a:avLst/>
          </a:prstGeom>
          <a:noFill/>
        </p:spPr>
        <p:txBody>
          <a:bodyPr wrap="square" rtlCol="0">
            <a:spAutoFit/>
          </a:bodyPr>
          <a:lstStyle/>
          <a:p>
            <a:r>
              <a:rPr lang="en-US" sz="900">
                <a:hlinkClick r:id="rId3" tooltip="https://epitemnein-epitomic.blogspot.com/2012/10/holy-spirit-led-and-proved.html"/>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1528001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Holy Spirit</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Five ministries of the Spirit at salvation</a:t>
            </a:r>
          </a:p>
          <a:p>
            <a:pPr lvl="1"/>
            <a:r>
              <a:rPr lang="en-US" altLang="en-US" sz="2200" dirty="0">
                <a:solidFill>
                  <a:srgbClr val="142F91"/>
                </a:solidFill>
              </a:rPr>
              <a:t>Sealing – </a:t>
            </a:r>
            <a:r>
              <a:rPr lang="en-US" altLang="en-US" sz="2200" u="sng" dirty="0">
                <a:solidFill>
                  <a:srgbClr val="142F91"/>
                </a:solidFill>
              </a:rPr>
              <a:t>Secures</a:t>
            </a:r>
            <a:r>
              <a:rPr lang="en-US" altLang="en-US" sz="2200" dirty="0">
                <a:solidFill>
                  <a:srgbClr val="142F91"/>
                </a:solidFill>
              </a:rPr>
              <a:t> the believer in Christ </a:t>
            </a:r>
            <a:r>
              <a:rPr lang="en-US" altLang="en-US" sz="2000" dirty="0">
                <a:solidFill>
                  <a:srgbClr val="142F91"/>
                </a:solidFill>
              </a:rPr>
              <a:t>(Eph. 1:13; 4:30) </a:t>
            </a:r>
          </a:p>
          <a:p>
            <a:pPr lvl="2"/>
            <a:r>
              <a:rPr lang="en-US" altLang="en-US" sz="1800" dirty="0">
                <a:solidFill>
                  <a:srgbClr val="142F91"/>
                </a:solidFill>
              </a:rPr>
              <a:t>Universal for all believers </a:t>
            </a:r>
          </a:p>
          <a:p>
            <a:pPr lvl="2"/>
            <a:r>
              <a:rPr lang="en-US" altLang="en-US" sz="1800" dirty="0">
                <a:solidFill>
                  <a:srgbClr val="142F91"/>
                </a:solidFill>
              </a:rPr>
              <a:t>Security of the believer - If saved then always saved</a:t>
            </a:r>
          </a:p>
          <a:p>
            <a:pPr lvl="1"/>
            <a:r>
              <a:rPr lang="en-US" altLang="en-US" sz="2200" dirty="0">
                <a:solidFill>
                  <a:srgbClr val="142F91"/>
                </a:solidFill>
              </a:rPr>
              <a:t>Indwelling – Dwells </a:t>
            </a:r>
            <a:r>
              <a:rPr lang="en-US" altLang="en-US" sz="2200" u="sng" dirty="0">
                <a:solidFill>
                  <a:srgbClr val="142F91"/>
                </a:solidFill>
              </a:rPr>
              <a:t>within</a:t>
            </a:r>
            <a:r>
              <a:rPr lang="en-US" altLang="en-US" sz="2200" dirty="0">
                <a:solidFill>
                  <a:srgbClr val="142F91"/>
                </a:solidFill>
              </a:rPr>
              <a:t> the believer </a:t>
            </a:r>
            <a:r>
              <a:rPr lang="en-US" altLang="en-US" sz="2000" dirty="0">
                <a:solidFill>
                  <a:srgbClr val="142F91"/>
                </a:solidFill>
              </a:rPr>
              <a:t>(Romans 8:9)</a:t>
            </a:r>
            <a:endParaRPr lang="en-US" altLang="en-US" dirty="0">
              <a:solidFill>
                <a:srgbClr val="142F91"/>
              </a:solidFill>
            </a:endParaRPr>
          </a:p>
          <a:p>
            <a:pPr lvl="2"/>
            <a:r>
              <a:rPr lang="en-US" altLang="en-US" sz="1800" dirty="0">
                <a:solidFill>
                  <a:srgbClr val="142F91"/>
                </a:solidFill>
              </a:rPr>
              <a:t>Universal for all believers</a:t>
            </a:r>
          </a:p>
          <a:p>
            <a:pPr lvl="2"/>
            <a:r>
              <a:rPr lang="en-US" altLang="en-US" sz="1800" dirty="0">
                <a:solidFill>
                  <a:srgbClr val="142F91"/>
                </a:solidFill>
              </a:rPr>
              <a:t>Believer’s body a temple of God</a:t>
            </a:r>
          </a:p>
          <a:p>
            <a:pPr lvl="2"/>
            <a:r>
              <a:rPr lang="en-US" altLang="en-US" sz="1800" dirty="0">
                <a:solidFill>
                  <a:srgbClr val="142F91"/>
                </a:solidFill>
              </a:rPr>
              <a:t>Enabling the believer to live the Christian life</a:t>
            </a:r>
          </a:p>
          <a:p>
            <a:pPr lvl="1"/>
            <a:r>
              <a:rPr lang="en-US" altLang="en-US" sz="2200" dirty="0">
                <a:solidFill>
                  <a:srgbClr val="142F91"/>
                </a:solidFill>
              </a:rPr>
              <a:t>Imparting spiritual </a:t>
            </a:r>
            <a:r>
              <a:rPr lang="en-US" altLang="en-US" sz="2200" u="sng" dirty="0">
                <a:solidFill>
                  <a:srgbClr val="142F91"/>
                </a:solidFill>
              </a:rPr>
              <a:t>gifts</a:t>
            </a:r>
            <a:r>
              <a:rPr lang="en-US" altLang="en-US" sz="2200" dirty="0">
                <a:solidFill>
                  <a:srgbClr val="142F91"/>
                </a:solidFill>
              </a:rPr>
              <a:t> </a:t>
            </a:r>
            <a:r>
              <a:rPr lang="en-US" altLang="en-US" dirty="0">
                <a:solidFill>
                  <a:srgbClr val="142F91"/>
                </a:solidFill>
              </a:rPr>
              <a:t>(</a:t>
            </a:r>
            <a:r>
              <a:rPr lang="en-US" altLang="en-US" sz="2000" dirty="0">
                <a:solidFill>
                  <a:srgbClr val="142F91"/>
                </a:solidFill>
              </a:rPr>
              <a:t>1 Corinthians 12:4, 7)</a:t>
            </a:r>
            <a:r>
              <a:rPr lang="en-US" altLang="en-US" sz="1800" dirty="0">
                <a:solidFill>
                  <a:srgbClr val="142F91"/>
                </a:solidFill>
              </a:rPr>
              <a:t> </a:t>
            </a:r>
          </a:p>
          <a:p>
            <a:pPr lvl="2"/>
            <a:r>
              <a:rPr lang="en-US" altLang="en-US" sz="1800" dirty="0">
                <a:solidFill>
                  <a:srgbClr val="142F91"/>
                </a:solidFill>
              </a:rPr>
              <a:t>Universal for all believers</a:t>
            </a:r>
          </a:p>
          <a:p>
            <a:pPr lvl="2"/>
            <a:r>
              <a:rPr lang="en-US" altLang="en-US" sz="1800" dirty="0">
                <a:solidFill>
                  <a:srgbClr val="142F91"/>
                </a:solidFill>
              </a:rPr>
              <a:t>Variety of spiritual gifts</a:t>
            </a:r>
          </a:p>
          <a:p>
            <a:pPr lvl="2"/>
            <a:r>
              <a:rPr lang="en-US" altLang="en-US" sz="1800" dirty="0">
                <a:solidFill>
                  <a:srgbClr val="142F91"/>
                </a:solidFill>
              </a:rPr>
              <a:t>For use in the church</a:t>
            </a:r>
          </a:p>
          <a:p>
            <a:pPr lvl="2"/>
            <a:r>
              <a:rPr lang="en-US" altLang="en-US" sz="1800" dirty="0">
                <a:solidFill>
                  <a:srgbClr val="142F91"/>
                </a:solidFill>
              </a:rPr>
              <a:t>To benefit all</a:t>
            </a: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22</a:t>
            </a:fld>
            <a:endParaRPr lang="en-US" noProof="0" dirty="0"/>
          </a:p>
        </p:txBody>
      </p:sp>
      <p:pic>
        <p:nvPicPr>
          <p:cNvPr id="7" name="Picture 6">
            <a:extLst>
              <a:ext uri="{FF2B5EF4-FFF2-40B4-BE49-F238E27FC236}">
                <a16:creationId xmlns:a16="http://schemas.microsoft.com/office/drawing/2014/main" id="{D2EFBCF1-A88B-4CE8-62ED-B5F8D06E3C1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45552" y="1633347"/>
            <a:ext cx="3048000" cy="2914650"/>
          </a:xfrm>
          <a:prstGeom prst="rect">
            <a:avLst/>
          </a:prstGeom>
        </p:spPr>
      </p:pic>
      <p:sp>
        <p:nvSpPr>
          <p:cNvPr id="8" name="TextBox 7">
            <a:extLst>
              <a:ext uri="{FF2B5EF4-FFF2-40B4-BE49-F238E27FC236}">
                <a16:creationId xmlns:a16="http://schemas.microsoft.com/office/drawing/2014/main" id="{6A56D0EE-DFD0-2724-6C18-516CCDCA6BC2}"/>
              </a:ext>
            </a:extLst>
          </p:cNvPr>
          <p:cNvSpPr txBox="1"/>
          <p:nvPr/>
        </p:nvSpPr>
        <p:spPr>
          <a:xfrm>
            <a:off x="7845552" y="4547997"/>
            <a:ext cx="3048000" cy="230832"/>
          </a:xfrm>
          <a:prstGeom prst="rect">
            <a:avLst/>
          </a:prstGeom>
          <a:noFill/>
        </p:spPr>
        <p:txBody>
          <a:bodyPr wrap="square" rtlCol="0">
            <a:spAutoFit/>
          </a:bodyPr>
          <a:lstStyle/>
          <a:p>
            <a:r>
              <a:rPr lang="en-US" sz="900">
                <a:hlinkClick r:id="rId3" tooltip="https://epitemnein-epitomic.blogspot.com/2012/10/holy-spirit-led-and-proved.html"/>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153690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Holy Spirit</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Ministry of the Spirit after salvation</a:t>
            </a:r>
          </a:p>
          <a:p>
            <a:pPr lvl="1"/>
            <a:r>
              <a:rPr lang="en-US" altLang="en-US" sz="2200" dirty="0">
                <a:solidFill>
                  <a:srgbClr val="142F91"/>
                </a:solidFill>
              </a:rPr>
              <a:t>Spirit </a:t>
            </a:r>
            <a:r>
              <a:rPr lang="en-US" altLang="en-US" sz="2200" u="sng" dirty="0">
                <a:solidFill>
                  <a:srgbClr val="142F91"/>
                </a:solidFill>
              </a:rPr>
              <a:t>filling</a:t>
            </a:r>
            <a:r>
              <a:rPr lang="en-US" altLang="en-US" sz="2200" dirty="0">
                <a:solidFill>
                  <a:srgbClr val="142F91"/>
                </a:solidFill>
              </a:rPr>
              <a:t> the believer (Ephesians 5:18)</a:t>
            </a:r>
          </a:p>
          <a:p>
            <a:pPr lvl="1"/>
            <a:r>
              <a:rPr lang="en-US" altLang="en-US" sz="2200" dirty="0">
                <a:solidFill>
                  <a:srgbClr val="142F91"/>
                </a:solidFill>
              </a:rPr>
              <a:t>A command for the believer</a:t>
            </a:r>
          </a:p>
          <a:p>
            <a:pPr lvl="2"/>
            <a:r>
              <a:rPr lang="en-US" altLang="en-US" sz="1800" dirty="0">
                <a:solidFill>
                  <a:srgbClr val="142F91"/>
                </a:solidFill>
              </a:rPr>
              <a:t>God desires it as a continual condition</a:t>
            </a:r>
          </a:p>
          <a:p>
            <a:pPr lvl="2"/>
            <a:r>
              <a:rPr lang="en-US" altLang="en-US" sz="1800" dirty="0">
                <a:solidFill>
                  <a:srgbClr val="142F91"/>
                </a:solidFill>
              </a:rPr>
              <a:t>Dependent upon the believer’s submission</a:t>
            </a:r>
          </a:p>
          <a:p>
            <a:pPr lvl="2"/>
            <a:r>
              <a:rPr lang="en-US" altLang="en-US" sz="1800" dirty="0">
                <a:solidFill>
                  <a:srgbClr val="142F91"/>
                </a:solidFill>
              </a:rPr>
              <a:t>Dependent on the believer’s spiritual walk</a:t>
            </a:r>
          </a:p>
          <a:p>
            <a:pPr lvl="2"/>
            <a:r>
              <a:rPr lang="en-US" altLang="en-US" sz="1800" dirty="0">
                <a:solidFill>
                  <a:srgbClr val="142F91"/>
                </a:solidFill>
              </a:rPr>
              <a:t>Essential for growth in Christ likeness</a:t>
            </a:r>
          </a:p>
          <a:p>
            <a:pPr lvl="2"/>
            <a:r>
              <a:rPr lang="en-US" altLang="en-US" sz="1800" dirty="0">
                <a:solidFill>
                  <a:srgbClr val="142F91"/>
                </a:solidFill>
              </a:rPr>
              <a:t>Essential for victorious Christian living</a:t>
            </a:r>
          </a:p>
          <a:p>
            <a:pPr lvl="2"/>
            <a:r>
              <a:rPr lang="en-US" altLang="en-US" sz="1800" dirty="0">
                <a:solidFill>
                  <a:srgbClr val="142F91"/>
                </a:solidFill>
              </a:rPr>
              <a:t>Essential for every aspect of the believer’s life</a:t>
            </a:r>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23</a:t>
            </a:fld>
            <a:endParaRPr lang="en-US" noProof="0" dirty="0"/>
          </a:p>
        </p:txBody>
      </p:sp>
      <p:pic>
        <p:nvPicPr>
          <p:cNvPr id="10" name="Picture 9">
            <a:extLst>
              <a:ext uri="{FF2B5EF4-FFF2-40B4-BE49-F238E27FC236}">
                <a16:creationId xmlns:a16="http://schemas.microsoft.com/office/drawing/2014/main" id="{AD96CE40-2EC5-33A1-2417-7C468C25EB0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096000" y="2286000"/>
            <a:ext cx="4572000" cy="3429000"/>
          </a:xfrm>
          <a:prstGeom prst="rect">
            <a:avLst/>
          </a:prstGeom>
        </p:spPr>
      </p:pic>
      <p:sp>
        <p:nvSpPr>
          <p:cNvPr id="11" name="TextBox 10">
            <a:extLst>
              <a:ext uri="{FF2B5EF4-FFF2-40B4-BE49-F238E27FC236}">
                <a16:creationId xmlns:a16="http://schemas.microsoft.com/office/drawing/2014/main" id="{D23F24BD-FEB2-6C2D-9DCC-8413E08FE57F}"/>
              </a:ext>
            </a:extLst>
          </p:cNvPr>
          <p:cNvSpPr txBox="1"/>
          <p:nvPr/>
        </p:nvSpPr>
        <p:spPr>
          <a:xfrm>
            <a:off x="6281928" y="5830416"/>
            <a:ext cx="4386072" cy="230832"/>
          </a:xfrm>
          <a:prstGeom prst="rect">
            <a:avLst/>
          </a:prstGeom>
          <a:noFill/>
        </p:spPr>
        <p:txBody>
          <a:bodyPr wrap="square" rtlCol="0">
            <a:spAutoFit/>
          </a:bodyPr>
          <a:lstStyle/>
          <a:p>
            <a:r>
              <a:rPr lang="en-US" sz="900">
                <a:hlinkClick r:id="rId3" tooltip="http://www.liturgytools.net/2017/05/pictures-pentecost-sunday-year-a-holy-spirit-came-to-disciples-in-upper-room-receive-the-holy-spirit.html"/>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2706162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The Church</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pPr marL="0" indent="0">
              <a:buNone/>
            </a:pPr>
            <a:r>
              <a:rPr lang="en-US" altLang="en-US" sz="2400" b="1" dirty="0">
                <a:solidFill>
                  <a:srgbClr val="142F91"/>
                </a:solidFill>
              </a:rPr>
              <a:t>(Matthew 16:18)</a:t>
            </a:r>
            <a:r>
              <a:rPr lang="en-US" altLang="en-US" b="1" dirty="0">
                <a:solidFill>
                  <a:srgbClr val="142F91"/>
                </a:solidFill>
              </a:rPr>
              <a:t> </a:t>
            </a:r>
          </a:p>
          <a:p>
            <a:r>
              <a:rPr lang="en-US" altLang="en-US" sz="2400" dirty="0">
                <a:solidFill>
                  <a:srgbClr val="142F91"/>
                </a:solidFill>
              </a:rPr>
              <a:t>The </a:t>
            </a:r>
            <a:r>
              <a:rPr lang="en-US" altLang="en-US" sz="2400" u="sng" dirty="0">
                <a:solidFill>
                  <a:srgbClr val="142F91"/>
                </a:solidFill>
              </a:rPr>
              <a:t>universal</a:t>
            </a:r>
            <a:r>
              <a:rPr lang="en-US" altLang="en-US" sz="2400" dirty="0">
                <a:solidFill>
                  <a:srgbClr val="142F91"/>
                </a:solidFill>
              </a:rPr>
              <a:t> church consists of all true believers</a:t>
            </a:r>
          </a:p>
          <a:p>
            <a:r>
              <a:rPr lang="en-US" altLang="en-US" sz="2400" dirty="0">
                <a:solidFill>
                  <a:srgbClr val="142F91"/>
                </a:solidFill>
              </a:rPr>
              <a:t>The </a:t>
            </a:r>
            <a:r>
              <a:rPr lang="en-US" altLang="en-US" sz="2400" u="sng" dirty="0">
                <a:solidFill>
                  <a:srgbClr val="142F91"/>
                </a:solidFill>
              </a:rPr>
              <a:t>local</a:t>
            </a:r>
            <a:r>
              <a:rPr lang="en-US" altLang="en-US" sz="2400" dirty="0">
                <a:solidFill>
                  <a:srgbClr val="142F91"/>
                </a:solidFill>
              </a:rPr>
              <a:t> church consists of those who</a:t>
            </a:r>
          </a:p>
          <a:p>
            <a:pPr lvl="1"/>
            <a:r>
              <a:rPr lang="en-US" altLang="en-US" sz="2200" dirty="0">
                <a:solidFill>
                  <a:srgbClr val="142F91"/>
                </a:solidFill>
              </a:rPr>
              <a:t>Profess Christ as their Savior</a:t>
            </a:r>
          </a:p>
          <a:p>
            <a:pPr lvl="1"/>
            <a:r>
              <a:rPr lang="en-US" altLang="en-US" sz="2200" dirty="0">
                <a:solidFill>
                  <a:srgbClr val="142F91"/>
                </a:solidFill>
              </a:rPr>
              <a:t>Submit to believer’s baptism</a:t>
            </a:r>
          </a:p>
          <a:p>
            <a:r>
              <a:rPr lang="en-US" altLang="en-US" sz="2400" dirty="0">
                <a:solidFill>
                  <a:srgbClr val="142F91"/>
                </a:solidFill>
              </a:rPr>
              <a:t>Jesus is the </a:t>
            </a:r>
            <a:r>
              <a:rPr lang="en-US" altLang="en-US" sz="2400" u="sng" dirty="0">
                <a:solidFill>
                  <a:srgbClr val="142F91"/>
                </a:solidFill>
              </a:rPr>
              <a:t>head</a:t>
            </a:r>
            <a:r>
              <a:rPr lang="en-US" altLang="en-US" sz="2400" dirty="0">
                <a:solidFill>
                  <a:srgbClr val="142F91"/>
                </a:solidFill>
              </a:rPr>
              <a:t> of the church and its builder</a:t>
            </a:r>
          </a:p>
          <a:p>
            <a:r>
              <a:rPr lang="en-US" altLang="en-US" sz="2400" dirty="0">
                <a:solidFill>
                  <a:srgbClr val="142F91"/>
                </a:solidFill>
              </a:rPr>
              <a:t>Jesus appoints people to </a:t>
            </a:r>
            <a:r>
              <a:rPr lang="en-US" altLang="en-US" sz="2400" u="sng" dirty="0">
                <a:solidFill>
                  <a:srgbClr val="142F91"/>
                </a:solidFill>
              </a:rPr>
              <a:t>ministries</a:t>
            </a:r>
            <a:r>
              <a:rPr lang="en-US" altLang="en-US" sz="2400" dirty="0">
                <a:solidFill>
                  <a:srgbClr val="142F91"/>
                </a:solidFill>
              </a:rPr>
              <a:t> in the church</a:t>
            </a:r>
          </a:p>
          <a:p>
            <a:pPr lvl="2"/>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24</a:t>
            </a:fld>
            <a:endParaRPr lang="en-US" noProof="0" dirty="0"/>
          </a:p>
        </p:txBody>
      </p:sp>
      <p:pic>
        <p:nvPicPr>
          <p:cNvPr id="10" name="Picture 9">
            <a:extLst>
              <a:ext uri="{FF2B5EF4-FFF2-40B4-BE49-F238E27FC236}">
                <a16:creationId xmlns:a16="http://schemas.microsoft.com/office/drawing/2014/main" id="{AD96CE40-2EC5-33A1-2417-7C468C25EB0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65264" y="2724912"/>
            <a:ext cx="3986784" cy="2990088"/>
          </a:xfrm>
          <a:prstGeom prst="rect">
            <a:avLst/>
          </a:prstGeom>
        </p:spPr>
      </p:pic>
      <p:sp>
        <p:nvSpPr>
          <p:cNvPr id="11" name="TextBox 10">
            <a:extLst>
              <a:ext uri="{FF2B5EF4-FFF2-40B4-BE49-F238E27FC236}">
                <a16:creationId xmlns:a16="http://schemas.microsoft.com/office/drawing/2014/main" id="{D23F24BD-FEB2-6C2D-9DCC-8413E08FE57F}"/>
              </a:ext>
            </a:extLst>
          </p:cNvPr>
          <p:cNvSpPr txBox="1"/>
          <p:nvPr/>
        </p:nvSpPr>
        <p:spPr>
          <a:xfrm>
            <a:off x="7056120" y="5736744"/>
            <a:ext cx="4386072" cy="230832"/>
          </a:xfrm>
          <a:prstGeom prst="rect">
            <a:avLst/>
          </a:prstGeom>
          <a:noFill/>
        </p:spPr>
        <p:txBody>
          <a:bodyPr wrap="square" rtlCol="0">
            <a:spAutoFit/>
          </a:bodyPr>
          <a:lstStyle/>
          <a:p>
            <a:r>
              <a:rPr lang="en-US" sz="900">
                <a:hlinkClick r:id="rId3" tooltip="http://www.liturgytools.net/2017/05/pictures-pentecost-sunday-year-a-holy-spirit-came-to-disciples-in-upper-room-receive-the-holy-spirit.html"/>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3448669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Key Doctrines – Future Events</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49808" y="1536192"/>
            <a:ext cx="10735056" cy="4590391"/>
          </a:xfrm>
        </p:spPr>
        <p:txBody>
          <a:bodyPr/>
          <a:lstStyle/>
          <a:p>
            <a:r>
              <a:rPr lang="en-US" altLang="en-US" sz="2400" dirty="0">
                <a:solidFill>
                  <a:srgbClr val="142F91"/>
                </a:solidFill>
              </a:rPr>
              <a:t>Jesus will </a:t>
            </a:r>
            <a:r>
              <a:rPr lang="en-US" altLang="en-US" sz="2400" u="sng" dirty="0">
                <a:solidFill>
                  <a:srgbClr val="142F91"/>
                </a:solidFill>
              </a:rPr>
              <a:t>return</a:t>
            </a:r>
            <a:r>
              <a:rPr lang="en-US" altLang="en-US" sz="2400" dirty="0">
                <a:solidFill>
                  <a:srgbClr val="142F91"/>
                </a:solidFill>
              </a:rPr>
              <a:t> personally, visibly and gloriously </a:t>
            </a:r>
            <a:r>
              <a:rPr lang="en-US" altLang="en-US" sz="2000" dirty="0">
                <a:solidFill>
                  <a:srgbClr val="142F91"/>
                </a:solidFill>
              </a:rPr>
              <a:t>(Acts 1:11)</a:t>
            </a:r>
          </a:p>
          <a:p>
            <a:r>
              <a:rPr lang="en-US" altLang="en-US" sz="2400" dirty="0">
                <a:solidFill>
                  <a:srgbClr val="142F91"/>
                </a:solidFill>
              </a:rPr>
              <a:t>There will be a </a:t>
            </a:r>
            <a:r>
              <a:rPr lang="en-US" altLang="en-US" sz="2400" u="sng" dirty="0">
                <a:solidFill>
                  <a:srgbClr val="142F91"/>
                </a:solidFill>
              </a:rPr>
              <a:t>resurrection</a:t>
            </a:r>
            <a:r>
              <a:rPr lang="en-US" altLang="en-US" sz="2400" dirty="0">
                <a:solidFill>
                  <a:srgbClr val="142F91"/>
                </a:solidFill>
              </a:rPr>
              <a:t> of all</a:t>
            </a:r>
          </a:p>
          <a:p>
            <a:pPr lvl="1"/>
            <a:r>
              <a:rPr lang="en-US" altLang="en-US" sz="2200" dirty="0">
                <a:solidFill>
                  <a:srgbClr val="142F91"/>
                </a:solidFill>
              </a:rPr>
              <a:t>The saved </a:t>
            </a:r>
            <a:r>
              <a:rPr lang="en-US" altLang="en-US" sz="2000" dirty="0">
                <a:solidFill>
                  <a:srgbClr val="142F91"/>
                </a:solidFill>
              </a:rPr>
              <a:t>(1 Thessalonians 4:16-17)</a:t>
            </a:r>
          </a:p>
          <a:p>
            <a:pPr lvl="1"/>
            <a:r>
              <a:rPr lang="en-US" altLang="en-US" sz="2200" dirty="0">
                <a:solidFill>
                  <a:srgbClr val="142F91"/>
                </a:solidFill>
              </a:rPr>
              <a:t>The unsaved </a:t>
            </a:r>
            <a:r>
              <a:rPr lang="en-US" altLang="en-US" sz="2000" dirty="0">
                <a:solidFill>
                  <a:srgbClr val="142F91"/>
                </a:solidFill>
              </a:rPr>
              <a:t>(Revelation 20:13-14)</a:t>
            </a:r>
          </a:p>
          <a:p>
            <a:r>
              <a:rPr lang="en-US" altLang="en-US" sz="2400" dirty="0">
                <a:solidFill>
                  <a:srgbClr val="142F91"/>
                </a:solidFill>
              </a:rPr>
              <a:t>There will be a future </a:t>
            </a:r>
            <a:r>
              <a:rPr lang="en-US" altLang="en-US" sz="2400" u="sng" dirty="0">
                <a:solidFill>
                  <a:srgbClr val="142F91"/>
                </a:solidFill>
              </a:rPr>
              <a:t>judgment</a:t>
            </a:r>
            <a:r>
              <a:rPr lang="en-US" altLang="en-US" sz="2400" dirty="0">
                <a:solidFill>
                  <a:srgbClr val="142F91"/>
                </a:solidFill>
              </a:rPr>
              <a:t> of all men</a:t>
            </a:r>
          </a:p>
          <a:p>
            <a:pPr lvl="1"/>
            <a:r>
              <a:rPr lang="en-US" altLang="en-US" sz="2200" dirty="0">
                <a:solidFill>
                  <a:srgbClr val="142F91"/>
                </a:solidFill>
              </a:rPr>
              <a:t>The saved to reward and heaven </a:t>
            </a:r>
            <a:r>
              <a:rPr lang="en-US" altLang="en-US" sz="2000" dirty="0">
                <a:solidFill>
                  <a:srgbClr val="142F91"/>
                </a:solidFill>
              </a:rPr>
              <a:t>(John 14:1-3; 2 Corinthians 5:10)</a:t>
            </a:r>
          </a:p>
          <a:p>
            <a:pPr lvl="1"/>
            <a:r>
              <a:rPr lang="en-US" altLang="en-US" sz="2200" dirty="0">
                <a:solidFill>
                  <a:srgbClr val="142F91"/>
                </a:solidFill>
              </a:rPr>
              <a:t>The unsaved to everlasting punishment </a:t>
            </a:r>
            <a:r>
              <a:rPr lang="en-US" altLang="en-US" sz="2000" dirty="0">
                <a:solidFill>
                  <a:srgbClr val="142F91"/>
                </a:solidFill>
              </a:rPr>
              <a:t>(Matthew 25:41, 46; Revelation 20:15)</a:t>
            </a:r>
          </a:p>
          <a:p>
            <a:pPr lvl="2"/>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25</a:t>
            </a:fld>
            <a:endParaRPr lang="en-US" noProof="0" dirty="0"/>
          </a:p>
        </p:txBody>
      </p:sp>
      <p:pic>
        <p:nvPicPr>
          <p:cNvPr id="10" name="Picture 9">
            <a:extLst>
              <a:ext uri="{FF2B5EF4-FFF2-40B4-BE49-F238E27FC236}">
                <a16:creationId xmlns:a16="http://schemas.microsoft.com/office/drawing/2014/main" id="{AD96CE40-2EC5-33A1-2417-7C468C25EB0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65592" y="1435608"/>
            <a:ext cx="3041904" cy="2281428"/>
          </a:xfrm>
          <a:prstGeom prst="rect">
            <a:avLst/>
          </a:prstGeom>
        </p:spPr>
      </p:pic>
      <p:sp>
        <p:nvSpPr>
          <p:cNvPr id="11" name="TextBox 10">
            <a:extLst>
              <a:ext uri="{FF2B5EF4-FFF2-40B4-BE49-F238E27FC236}">
                <a16:creationId xmlns:a16="http://schemas.microsoft.com/office/drawing/2014/main" id="{D23F24BD-FEB2-6C2D-9DCC-8413E08FE57F}"/>
              </a:ext>
            </a:extLst>
          </p:cNvPr>
          <p:cNvSpPr txBox="1"/>
          <p:nvPr/>
        </p:nvSpPr>
        <p:spPr>
          <a:xfrm>
            <a:off x="8165592" y="3726180"/>
            <a:ext cx="3041904" cy="230832"/>
          </a:xfrm>
          <a:prstGeom prst="rect">
            <a:avLst/>
          </a:prstGeom>
          <a:noFill/>
        </p:spPr>
        <p:txBody>
          <a:bodyPr wrap="square" rtlCol="0">
            <a:spAutoFit/>
          </a:bodyPr>
          <a:lstStyle/>
          <a:p>
            <a:r>
              <a:rPr lang="en-US" sz="900" dirty="0">
                <a:hlinkClick r:id="rId3" tooltip="http://www.liturgytools.net/2017/05/pictures-pentecost-sunday-year-a-holy-spirit-came-to-disciples-in-upper-room-receive-the-holy-spirit.html"/>
              </a:rPr>
              <a:t>This Photo</a:t>
            </a:r>
            <a:r>
              <a:rPr lang="en-US" sz="900" dirty="0"/>
              <a:t> by Unknown Author is licensed under </a:t>
            </a:r>
            <a:r>
              <a:rPr lang="en-US" sz="900" dirty="0">
                <a:hlinkClick r:id="rId4" tooltip="https://creativecommons.org/licenses/by-nc-sa/3.0/"/>
              </a:rPr>
              <a:t>CC BY-SA-NC</a:t>
            </a:r>
            <a:endParaRPr lang="en-US" sz="900" dirty="0"/>
          </a:p>
        </p:txBody>
      </p:sp>
    </p:spTree>
    <p:extLst>
      <p:ext uri="{BB962C8B-B14F-4D97-AF65-F5344CB8AC3E}">
        <p14:creationId xmlns:p14="http://schemas.microsoft.com/office/powerpoint/2010/main" val="2434441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407-E888-D49E-F650-7128C05BD963}"/>
              </a:ext>
            </a:extLst>
          </p:cNvPr>
          <p:cNvSpPr>
            <a:spLocks noGrp="1"/>
          </p:cNvSpPr>
          <p:nvPr>
            <p:ph type="title"/>
          </p:nvPr>
        </p:nvSpPr>
        <p:spPr>
          <a:xfrm>
            <a:off x="731520" y="1947672"/>
            <a:ext cx="4014216" cy="1938528"/>
          </a:xfrm>
        </p:spPr>
        <p:txBody>
          <a:bodyPr/>
          <a:lstStyle/>
          <a:p>
            <a:pPr algn="ctr"/>
            <a:r>
              <a:rPr lang="en-US" sz="4800" dirty="0"/>
              <a:t>Organization and Structure</a:t>
            </a:r>
          </a:p>
        </p:txBody>
      </p:sp>
      <p:sp>
        <p:nvSpPr>
          <p:cNvPr id="3" name="Text Placeholder 2">
            <a:extLst>
              <a:ext uri="{FF2B5EF4-FFF2-40B4-BE49-F238E27FC236}">
                <a16:creationId xmlns:a16="http://schemas.microsoft.com/office/drawing/2014/main" id="{E0BA9917-3352-1F30-FF3A-E85D72B268FA}"/>
              </a:ext>
            </a:extLst>
          </p:cNvPr>
          <p:cNvSpPr>
            <a:spLocks noGrp="1"/>
          </p:cNvSpPr>
          <p:nvPr>
            <p:ph type="body" idx="1"/>
          </p:nvPr>
        </p:nvSpPr>
        <p:spPr/>
        <p:txBody>
          <a:bodyPr/>
          <a:lstStyle/>
          <a:p>
            <a:endParaRPr lang="en-US"/>
          </a:p>
        </p:txBody>
      </p:sp>
      <p:pic>
        <p:nvPicPr>
          <p:cNvPr id="5" name="Picture Placeholder 4">
            <a:extLst>
              <a:ext uri="{FF2B5EF4-FFF2-40B4-BE49-F238E27FC236}">
                <a16:creationId xmlns:a16="http://schemas.microsoft.com/office/drawing/2014/main" id="{C743626E-DAB9-4558-13F8-8B9313AED423}"/>
              </a:ext>
            </a:extLst>
          </p:cNvPr>
          <p:cNvPicPr>
            <a:picLocks noGrp="1" noChangeAspect="1"/>
          </p:cNvPicPr>
          <p:nvPr>
            <p:ph type="pic" sz="quarter" idx="10"/>
          </p:nvPr>
        </p:nvPicPr>
        <p:blipFill>
          <a:blip r:embed="rId2"/>
          <a:srcRect/>
          <a:stretch>
            <a:fillRect/>
          </a:stretch>
        </p:blipFill>
        <p:spPr>
          <a:xfrm>
            <a:off x="5111496" y="621792"/>
            <a:ext cx="5961888" cy="5961888"/>
          </a:xfrm>
          <a:prstGeom prst="rect">
            <a:avLst/>
          </a:prstGeom>
        </p:spPr>
      </p:pic>
    </p:spTree>
    <p:extLst>
      <p:ext uri="{BB962C8B-B14F-4D97-AF65-F5344CB8AC3E}">
        <p14:creationId xmlns:p14="http://schemas.microsoft.com/office/powerpoint/2010/main" val="4277898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708660" y="1401147"/>
            <a:ext cx="10735056" cy="486249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dirty="0"/>
              <a:t>Southern Baptist Churches are fully autonomous congregations that affiliate with the Southern Baptist Convention and participate with the Cooperative Program.</a:t>
            </a:r>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27</a:t>
            </a:fld>
            <a:endParaRPr lang="en-US" noProof="0" dirty="0"/>
          </a:p>
        </p:txBody>
      </p:sp>
      <p:grpSp>
        <p:nvGrpSpPr>
          <p:cNvPr id="19" name="Group 1">
            <a:extLst>
              <a:ext uri="{FF2B5EF4-FFF2-40B4-BE49-F238E27FC236}">
                <a16:creationId xmlns:a16="http://schemas.microsoft.com/office/drawing/2014/main" id="{A0C13AF4-97C4-9B37-BDE7-60AFD405E189}"/>
              </a:ext>
            </a:extLst>
          </p:cNvPr>
          <p:cNvGrpSpPr>
            <a:grpSpLocks/>
          </p:cNvGrpSpPr>
          <p:nvPr/>
        </p:nvGrpSpPr>
        <p:grpSpPr bwMode="auto">
          <a:xfrm>
            <a:off x="2896806" y="1651187"/>
            <a:ext cx="6105779" cy="3505200"/>
            <a:chOff x="1905000" y="1066800"/>
            <a:chExt cx="6324600" cy="3505200"/>
          </a:xfrm>
        </p:grpSpPr>
        <p:grpSp>
          <p:nvGrpSpPr>
            <p:cNvPr id="20" name="Group 14">
              <a:extLst>
                <a:ext uri="{FF2B5EF4-FFF2-40B4-BE49-F238E27FC236}">
                  <a16:creationId xmlns:a16="http://schemas.microsoft.com/office/drawing/2014/main" id="{F9FE4C02-7282-EDFC-8EBA-42DA4B78AF55}"/>
                </a:ext>
              </a:extLst>
            </p:cNvPr>
            <p:cNvGrpSpPr>
              <a:grpSpLocks/>
            </p:cNvGrpSpPr>
            <p:nvPr/>
          </p:nvGrpSpPr>
          <p:grpSpPr bwMode="auto">
            <a:xfrm>
              <a:off x="2971800" y="1219200"/>
              <a:ext cx="5027613" cy="3352800"/>
              <a:chOff x="1872" y="768"/>
              <a:chExt cx="3167" cy="2112"/>
            </a:xfrm>
          </p:grpSpPr>
          <p:sp>
            <p:nvSpPr>
              <p:cNvPr id="23" name="Text Box 6">
                <a:extLst>
                  <a:ext uri="{FF2B5EF4-FFF2-40B4-BE49-F238E27FC236}">
                    <a16:creationId xmlns:a16="http://schemas.microsoft.com/office/drawing/2014/main" id="{9E6BF05D-8A91-D1D8-6870-F5C53FD596A6}"/>
                  </a:ext>
                </a:extLst>
              </p:cNvPr>
              <p:cNvSpPr txBox="1">
                <a:spLocks noChangeArrowheads="1"/>
              </p:cNvSpPr>
              <p:nvPr/>
            </p:nvSpPr>
            <p:spPr bwMode="auto">
              <a:xfrm>
                <a:off x="1872" y="768"/>
                <a:ext cx="3167"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dirty="0"/>
                  <a:t>Southern Baptist Convention</a:t>
                </a:r>
              </a:p>
            </p:txBody>
          </p:sp>
          <p:sp>
            <p:nvSpPr>
              <p:cNvPr id="24" name="Text Box 7">
                <a:extLst>
                  <a:ext uri="{FF2B5EF4-FFF2-40B4-BE49-F238E27FC236}">
                    <a16:creationId xmlns:a16="http://schemas.microsoft.com/office/drawing/2014/main" id="{55295EEE-4670-058A-A100-DF7B30689915}"/>
                  </a:ext>
                </a:extLst>
              </p:cNvPr>
              <p:cNvSpPr txBox="1">
                <a:spLocks noChangeArrowheads="1"/>
              </p:cNvSpPr>
              <p:nvPr/>
            </p:nvSpPr>
            <p:spPr bwMode="auto">
              <a:xfrm>
                <a:off x="1872" y="1339"/>
                <a:ext cx="3167"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dirty="0"/>
                  <a:t>North Carolina Baptist Convention</a:t>
                </a:r>
              </a:p>
            </p:txBody>
          </p:sp>
          <p:sp>
            <p:nvSpPr>
              <p:cNvPr id="25" name="Text Box 8">
                <a:extLst>
                  <a:ext uri="{FF2B5EF4-FFF2-40B4-BE49-F238E27FC236}">
                    <a16:creationId xmlns:a16="http://schemas.microsoft.com/office/drawing/2014/main" id="{D2F2D714-A315-8F22-70B3-FC2348A4A1E1}"/>
                  </a:ext>
                </a:extLst>
              </p:cNvPr>
              <p:cNvSpPr txBox="1">
                <a:spLocks noChangeArrowheads="1"/>
              </p:cNvSpPr>
              <p:nvPr/>
            </p:nvSpPr>
            <p:spPr bwMode="auto">
              <a:xfrm>
                <a:off x="1872" y="1968"/>
                <a:ext cx="3167"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dirty="0"/>
                  <a:t>Chowan Baptist Association</a:t>
                </a:r>
              </a:p>
            </p:txBody>
          </p:sp>
          <p:sp>
            <p:nvSpPr>
              <p:cNvPr id="26" name="Text Box 9">
                <a:extLst>
                  <a:ext uri="{FF2B5EF4-FFF2-40B4-BE49-F238E27FC236}">
                    <a16:creationId xmlns:a16="http://schemas.microsoft.com/office/drawing/2014/main" id="{9878E391-4090-9041-3277-2C0ED9EC76B8}"/>
                  </a:ext>
                </a:extLst>
              </p:cNvPr>
              <p:cNvSpPr txBox="1">
                <a:spLocks noChangeArrowheads="1"/>
              </p:cNvSpPr>
              <p:nvPr/>
            </p:nvSpPr>
            <p:spPr bwMode="auto">
              <a:xfrm>
                <a:off x="1872" y="2592"/>
                <a:ext cx="3167"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dirty="0"/>
                  <a:t>Manteo Baptist Church</a:t>
                </a:r>
              </a:p>
            </p:txBody>
          </p:sp>
          <p:sp>
            <p:nvSpPr>
              <p:cNvPr id="27" name="Line 11">
                <a:extLst>
                  <a:ext uri="{FF2B5EF4-FFF2-40B4-BE49-F238E27FC236}">
                    <a16:creationId xmlns:a16="http://schemas.microsoft.com/office/drawing/2014/main" id="{B8F892FE-EE08-F381-B712-09A49F96B90D}"/>
                  </a:ext>
                </a:extLst>
              </p:cNvPr>
              <p:cNvSpPr>
                <a:spLocks noChangeShapeType="1"/>
              </p:cNvSpPr>
              <p:nvPr/>
            </p:nvSpPr>
            <p:spPr bwMode="auto">
              <a:xfrm>
                <a:off x="3408" y="1056"/>
                <a:ext cx="0" cy="288"/>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12">
                <a:extLst>
                  <a:ext uri="{FF2B5EF4-FFF2-40B4-BE49-F238E27FC236}">
                    <a16:creationId xmlns:a16="http://schemas.microsoft.com/office/drawing/2014/main" id="{2A32084A-6A6D-D2DC-7F55-E0EF7E470E63}"/>
                  </a:ext>
                </a:extLst>
              </p:cNvPr>
              <p:cNvSpPr>
                <a:spLocks noChangeShapeType="1"/>
              </p:cNvSpPr>
              <p:nvPr/>
            </p:nvSpPr>
            <p:spPr bwMode="auto">
              <a:xfrm>
                <a:off x="3408" y="1632"/>
                <a:ext cx="0" cy="336"/>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Line 13">
                <a:extLst>
                  <a:ext uri="{FF2B5EF4-FFF2-40B4-BE49-F238E27FC236}">
                    <a16:creationId xmlns:a16="http://schemas.microsoft.com/office/drawing/2014/main" id="{A6C6A2C6-DD24-DA30-B329-9DE2F4F159AD}"/>
                  </a:ext>
                </a:extLst>
              </p:cNvPr>
              <p:cNvSpPr>
                <a:spLocks noChangeShapeType="1"/>
              </p:cNvSpPr>
              <p:nvPr/>
            </p:nvSpPr>
            <p:spPr bwMode="auto">
              <a:xfrm>
                <a:off x="3408" y="2256"/>
                <a:ext cx="0" cy="336"/>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1" name="Text Box 15">
              <a:extLst>
                <a:ext uri="{FF2B5EF4-FFF2-40B4-BE49-F238E27FC236}">
                  <a16:creationId xmlns:a16="http://schemas.microsoft.com/office/drawing/2014/main" id="{C933B5C1-6164-FB3D-474E-8CDD6A4E4D76}"/>
                </a:ext>
              </a:extLst>
            </p:cNvPr>
            <p:cNvSpPr txBox="1">
              <a:spLocks noChangeArrowheads="1"/>
            </p:cNvSpPr>
            <p:nvPr/>
          </p:nvSpPr>
          <p:spPr bwMode="auto">
            <a:xfrm rot="10800000">
              <a:off x="1905000" y="1066800"/>
              <a:ext cx="5492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2400"/>
                <a:t>Supporting Mission</a:t>
              </a:r>
            </a:p>
          </p:txBody>
        </p:sp>
        <p:sp>
          <p:nvSpPr>
            <p:cNvPr id="22" name="Rectangle 17">
              <a:extLst>
                <a:ext uri="{FF2B5EF4-FFF2-40B4-BE49-F238E27FC236}">
                  <a16:creationId xmlns:a16="http://schemas.microsoft.com/office/drawing/2014/main" id="{B75C199C-115B-ADCB-FD63-FC9525DB5A16}"/>
                </a:ext>
              </a:extLst>
            </p:cNvPr>
            <p:cNvSpPr>
              <a:spLocks noChangeArrowheads="1"/>
            </p:cNvSpPr>
            <p:nvPr/>
          </p:nvSpPr>
          <p:spPr bwMode="auto">
            <a:xfrm>
              <a:off x="1981200" y="1066800"/>
              <a:ext cx="6248400" cy="2667000"/>
            </a:xfrm>
            <a:prstGeom prst="rect">
              <a:avLst/>
            </a:prstGeom>
            <a:noFill/>
            <a:ln w="9525">
              <a:solidFill>
                <a:schemeClr val="tx1"/>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spTree>
    <p:extLst>
      <p:ext uri="{BB962C8B-B14F-4D97-AF65-F5344CB8AC3E}">
        <p14:creationId xmlns:p14="http://schemas.microsoft.com/office/powerpoint/2010/main" val="3717465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B27FB49D-70BC-8BD7-DD62-C2868B0C2313}"/>
              </a:ext>
            </a:extLst>
          </p:cNvPr>
          <p:cNvSpPr>
            <a:spLocks noGrp="1"/>
          </p:cNvSpPr>
          <p:nvPr>
            <p:ph type="title"/>
          </p:nvPr>
        </p:nvSpPr>
        <p:spPr/>
        <p:txBody>
          <a:bodyPr/>
          <a:lstStyle/>
          <a:p>
            <a:r>
              <a:rPr lang="en-US" dirty="0"/>
              <a:t>Meet our Staff</a:t>
            </a:r>
          </a:p>
        </p:txBody>
      </p:sp>
      <p:sp>
        <p:nvSpPr>
          <p:cNvPr id="3" name="Text Placeholder 2">
            <a:extLst>
              <a:ext uri="{FF2B5EF4-FFF2-40B4-BE49-F238E27FC236}">
                <a16:creationId xmlns:a16="http://schemas.microsoft.com/office/drawing/2014/main" id="{60FD45A3-E485-5F71-96BA-604BF623182D}"/>
              </a:ext>
            </a:extLst>
          </p:cNvPr>
          <p:cNvSpPr>
            <a:spLocks noGrp="1"/>
          </p:cNvSpPr>
          <p:nvPr>
            <p:ph type="body" sz="quarter" idx="14"/>
          </p:nvPr>
        </p:nvSpPr>
        <p:spPr/>
        <p:txBody>
          <a:bodyPr/>
          <a:lstStyle/>
          <a:p>
            <a:r>
              <a:rPr lang="en-US" dirty="0"/>
              <a:t>Dr. Steve Hankins</a:t>
            </a:r>
          </a:p>
        </p:txBody>
      </p:sp>
      <p:sp>
        <p:nvSpPr>
          <p:cNvPr id="5" name="Text Placeholder 4">
            <a:extLst>
              <a:ext uri="{FF2B5EF4-FFF2-40B4-BE49-F238E27FC236}">
                <a16:creationId xmlns:a16="http://schemas.microsoft.com/office/drawing/2014/main" id="{C8A5AB26-ED69-C202-1AFB-A4A19E16DC1E}"/>
              </a:ext>
            </a:extLst>
          </p:cNvPr>
          <p:cNvSpPr>
            <a:spLocks noGrp="1"/>
          </p:cNvSpPr>
          <p:nvPr>
            <p:ph type="body" sz="quarter" idx="15"/>
          </p:nvPr>
        </p:nvSpPr>
        <p:spPr/>
        <p:txBody>
          <a:bodyPr/>
          <a:lstStyle/>
          <a:p>
            <a:r>
              <a:rPr lang="en-US" dirty="0"/>
              <a:t>Interim Pastor</a:t>
            </a:r>
          </a:p>
        </p:txBody>
      </p:sp>
      <p:sp>
        <p:nvSpPr>
          <p:cNvPr id="323" name="Text Placeholder 322">
            <a:extLst>
              <a:ext uri="{FF2B5EF4-FFF2-40B4-BE49-F238E27FC236}">
                <a16:creationId xmlns:a16="http://schemas.microsoft.com/office/drawing/2014/main" id="{28756545-823F-035D-0934-48A102E49943}"/>
              </a:ext>
            </a:extLst>
          </p:cNvPr>
          <p:cNvSpPr>
            <a:spLocks noGrp="1"/>
          </p:cNvSpPr>
          <p:nvPr>
            <p:ph type="body" sz="quarter" idx="25"/>
          </p:nvPr>
        </p:nvSpPr>
        <p:spPr/>
        <p:txBody>
          <a:bodyPr/>
          <a:lstStyle/>
          <a:p>
            <a:r>
              <a:rPr lang="en-US" dirty="0"/>
              <a:t>Allen Hurdle</a:t>
            </a:r>
            <a:endParaRPr lang="en-US" altLang="zh-CN" dirty="0"/>
          </a:p>
        </p:txBody>
      </p:sp>
      <p:sp>
        <p:nvSpPr>
          <p:cNvPr id="324" name="Text Placeholder 323">
            <a:extLst>
              <a:ext uri="{FF2B5EF4-FFF2-40B4-BE49-F238E27FC236}">
                <a16:creationId xmlns:a16="http://schemas.microsoft.com/office/drawing/2014/main" id="{5C23C395-72C7-9AAD-CA66-FC364BDAA6B8}"/>
              </a:ext>
            </a:extLst>
          </p:cNvPr>
          <p:cNvSpPr>
            <a:spLocks noGrp="1"/>
          </p:cNvSpPr>
          <p:nvPr>
            <p:ph type="body" sz="quarter" idx="26"/>
          </p:nvPr>
        </p:nvSpPr>
        <p:spPr/>
        <p:txBody>
          <a:bodyPr/>
          <a:lstStyle/>
          <a:p>
            <a:r>
              <a:rPr lang="en-US" altLang="zh-CN" dirty="0"/>
              <a:t>Chairman of Deacon Fellowship</a:t>
            </a:r>
          </a:p>
          <a:p>
            <a:endParaRPr lang="en-US" dirty="0"/>
          </a:p>
        </p:txBody>
      </p:sp>
      <p:sp>
        <p:nvSpPr>
          <p:cNvPr id="6" name="Text Placeholder 5">
            <a:extLst>
              <a:ext uri="{FF2B5EF4-FFF2-40B4-BE49-F238E27FC236}">
                <a16:creationId xmlns:a16="http://schemas.microsoft.com/office/drawing/2014/main" id="{90E7501D-AFD6-532D-4983-B700A3729010}"/>
              </a:ext>
            </a:extLst>
          </p:cNvPr>
          <p:cNvSpPr>
            <a:spLocks noGrp="1"/>
          </p:cNvSpPr>
          <p:nvPr>
            <p:ph type="body" sz="quarter" idx="16"/>
          </p:nvPr>
        </p:nvSpPr>
        <p:spPr/>
        <p:txBody>
          <a:bodyPr/>
          <a:lstStyle/>
          <a:p>
            <a:r>
              <a:rPr lang="en-US" dirty="0"/>
              <a:t>Rev. Boanerges </a:t>
            </a:r>
            <a:r>
              <a:rPr lang="en-US" dirty="0" err="1"/>
              <a:t>Calvio</a:t>
            </a:r>
            <a:endParaRPr lang="en-US" dirty="0"/>
          </a:p>
        </p:txBody>
      </p:sp>
      <p:sp>
        <p:nvSpPr>
          <p:cNvPr id="8" name="Text Placeholder 7">
            <a:extLst>
              <a:ext uri="{FF2B5EF4-FFF2-40B4-BE49-F238E27FC236}">
                <a16:creationId xmlns:a16="http://schemas.microsoft.com/office/drawing/2014/main" id="{CEE43B57-52A2-C8A5-CFEA-59973049F942}"/>
              </a:ext>
            </a:extLst>
          </p:cNvPr>
          <p:cNvSpPr>
            <a:spLocks noGrp="1"/>
          </p:cNvSpPr>
          <p:nvPr>
            <p:ph type="body" sz="quarter" idx="18"/>
          </p:nvPr>
        </p:nvSpPr>
        <p:spPr/>
        <p:txBody>
          <a:bodyPr/>
          <a:lstStyle/>
          <a:p>
            <a:r>
              <a:rPr lang="en-US" dirty="0"/>
              <a:t>Hispanic Mission Pastor</a:t>
            </a:r>
          </a:p>
        </p:txBody>
      </p:sp>
      <p:sp>
        <p:nvSpPr>
          <p:cNvPr id="325" name="Text Placeholder 324">
            <a:extLst>
              <a:ext uri="{FF2B5EF4-FFF2-40B4-BE49-F238E27FC236}">
                <a16:creationId xmlns:a16="http://schemas.microsoft.com/office/drawing/2014/main" id="{938EC959-8EA8-72BA-A2FC-4CFB6C761486}"/>
              </a:ext>
            </a:extLst>
          </p:cNvPr>
          <p:cNvSpPr>
            <a:spLocks noGrp="1"/>
          </p:cNvSpPr>
          <p:nvPr>
            <p:ph type="body" sz="quarter" idx="27"/>
          </p:nvPr>
        </p:nvSpPr>
        <p:spPr/>
        <p:txBody>
          <a:bodyPr/>
          <a:lstStyle/>
          <a:p>
            <a:r>
              <a:rPr lang="en-US" altLang="zh-CN" dirty="0"/>
              <a:t>Emily Pack</a:t>
            </a:r>
          </a:p>
        </p:txBody>
      </p:sp>
      <p:sp>
        <p:nvSpPr>
          <p:cNvPr id="327" name="Text Placeholder 326">
            <a:extLst>
              <a:ext uri="{FF2B5EF4-FFF2-40B4-BE49-F238E27FC236}">
                <a16:creationId xmlns:a16="http://schemas.microsoft.com/office/drawing/2014/main" id="{500DEF8D-C103-DB4D-1420-3A28BFAAE8B3}"/>
              </a:ext>
            </a:extLst>
          </p:cNvPr>
          <p:cNvSpPr>
            <a:spLocks noGrp="1"/>
          </p:cNvSpPr>
          <p:nvPr>
            <p:ph type="body" sz="quarter" idx="29"/>
          </p:nvPr>
        </p:nvSpPr>
        <p:spPr/>
        <p:txBody>
          <a:bodyPr/>
          <a:lstStyle/>
          <a:p>
            <a:r>
              <a:rPr lang="en-US" altLang="zh-CN" dirty="0"/>
              <a:t>Youth Director</a:t>
            </a:r>
          </a:p>
          <a:p>
            <a:endParaRPr lang="en-US" dirty="0"/>
          </a:p>
        </p:txBody>
      </p:sp>
      <p:sp>
        <p:nvSpPr>
          <p:cNvPr id="9" name="Text Placeholder 8">
            <a:extLst>
              <a:ext uri="{FF2B5EF4-FFF2-40B4-BE49-F238E27FC236}">
                <a16:creationId xmlns:a16="http://schemas.microsoft.com/office/drawing/2014/main" id="{0FC79EE2-13B4-9938-BB00-D56D9EFAB1F1}"/>
              </a:ext>
            </a:extLst>
          </p:cNvPr>
          <p:cNvSpPr>
            <a:spLocks noGrp="1"/>
          </p:cNvSpPr>
          <p:nvPr>
            <p:ph type="body" sz="quarter" idx="19"/>
          </p:nvPr>
        </p:nvSpPr>
        <p:spPr/>
        <p:txBody>
          <a:bodyPr/>
          <a:lstStyle/>
          <a:p>
            <a:r>
              <a:rPr lang="en-US" dirty="0"/>
              <a:t>Lois </a:t>
            </a:r>
            <a:r>
              <a:rPr lang="en-US" dirty="0" err="1"/>
              <a:t>Givans</a:t>
            </a:r>
            <a:endParaRPr lang="en-US" dirty="0"/>
          </a:p>
        </p:txBody>
      </p:sp>
      <p:sp>
        <p:nvSpPr>
          <p:cNvPr id="11" name="Text Placeholder 10">
            <a:extLst>
              <a:ext uri="{FF2B5EF4-FFF2-40B4-BE49-F238E27FC236}">
                <a16:creationId xmlns:a16="http://schemas.microsoft.com/office/drawing/2014/main" id="{2CF4A809-29D8-165B-1C85-5FB69DA2EC4A}"/>
              </a:ext>
            </a:extLst>
          </p:cNvPr>
          <p:cNvSpPr>
            <a:spLocks noGrp="1"/>
          </p:cNvSpPr>
          <p:nvPr>
            <p:ph type="body" sz="quarter" idx="21"/>
          </p:nvPr>
        </p:nvSpPr>
        <p:spPr/>
        <p:txBody>
          <a:bodyPr/>
          <a:lstStyle/>
          <a:p>
            <a:r>
              <a:rPr lang="en-US" dirty="0"/>
              <a:t>Administrative Assistant</a:t>
            </a:r>
          </a:p>
        </p:txBody>
      </p:sp>
      <p:sp>
        <p:nvSpPr>
          <p:cNvPr id="328" name="Text Placeholder 327">
            <a:extLst>
              <a:ext uri="{FF2B5EF4-FFF2-40B4-BE49-F238E27FC236}">
                <a16:creationId xmlns:a16="http://schemas.microsoft.com/office/drawing/2014/main" id="{82DE6FF9-B388-0D40-E87F-5CBD97C0FF67}"/>
              </a:ext>
            </a:extLst>
          </p:cNvPr>
          <p:cNvSpPr>
            <a:spLocks noGrp="1"/>
          </p:cNvSpPr>
          <p:nvPr>
            <p:ph type="body" sz="quarter" idx="30"/>
          </p:nvPr>
        </p:nvSpPr>
        <p:spPr/>
        <p:txBody>
          <a:bodyPr/>
          <a:lstStyle/>
          <a:p>
            <a:r>
              <a:rPr lang="en-US" altLang="zh-CN" dirty="0"/>
              <a:t>Mike Hollowell</a:t>
            </a:r>
          </a:p>
        </p:txBody>
      </p:sp>
      <p:sp>
        <p:nvSpPr>
          <p:cNvPr id="330" name="Text Placeholder 329">
            <a:extLst>
              <a:ext uri="{FF2B5EF4-FFF2-40B4-BE49-F238E27FC236}">
                <a16:creationId xmlns:a16="http://schemas.microsoft.com/office/drawing/2014/main" id="{EB82051E-4C69-AF6D-14D6-9A22F2CE004A}"/>
              </a:ext>
            </a:extLst>
          </p:cNvPr>
          <p:cNvSpPr>
            <a:spLocks noGrp="1"/>
          </p:cNvSpPr>
          <p:nvPr>
            <p:ph type="body" sz="quarter" idx="32"/>
          </p:nvPr>
        </p:nvSpPr>
        <p:spPr/>
        <p:txBody>
          <a:bodyPr/>
          <a:lstStyle/>
          <a:p>
            <a:r>
              <a:rPr lang="en-US" altLang="zh-CN" dirty="0"/>
              <a:t>Custodian</a:t>
            </a:r>
          </a:p>
          <a:p>
            <a:endParaRPr lang="en-US" dirty="0"/>
          </a:p>
        </p:txBody>
      </p:sp>
      <p:sp>
        <p:nvSpPr>
          <p:cNvPr id="12" name="Text Placeholder 11">
            <a:extLst>
              <a:ext uri="{FF2B5EF4-FFF2-40B4-BE49-F238E27FC236}">
                <a16:creationId xmlns:a16="http://schemas.microsoft.com/office/drawing/2014/main" id="{0CFF9AF6-AF49-721D-74F3-02EE285F9B77}"/>
              </a:ext>
            </a:extLst>
          </p:cNvPr>
          <p:cNvSpPr>
            <a:spLocks noGrp="1"/>
          </p:cNvSpPr>
          <p:nvPr>
            <p:ph type="body" sz="quarter" idx="22"/>
          </p:nvPr>
        </p:nvSpPr>
        <p:spPr/>
        <p:txBody>
          <a:bodyPr/>
          <a:lstStyle/>
          <a:p>
            <a:r>
              <a:rPr lang="en-US" dirty="0"/>
              <a:t>Priscilla Weir</a:t>
            </a:r>
          </a:p>
        </p:txBody>
      </p:sp>
      <p:sp>
        <p:nvSpPr>
          <p:cNvPr id="14" name="Text Placeholder 13">
            <a:extLst>
              <a:ext uri="{FF2B5EF4-FFF2-40B4-BE49-F238E27FC236}">
                <a16:creationId xmlns:a16="http://schemas.microsoft.com/office/drawing/2014/main" id="{0F53377A-8252-E7D8-7D40-4C89B9255A32}"/>
              </a:ext>
            </a:extLst>
          </p:cNvPr>
          <p:cNvSpPr>
            <a:spLocks noGrp="1"/>
          </p:cNvSpPr>
          <p:nvPr>
            <p:ph type="body" sz="quarter" idx="24"/>
          </p:nvPr>
        </p:nvSpPr>
        <p:spPr/>
        <p:txBody>
          <a:bodyPr/>
          <a:lstStyle/>
          <a:p>
            <a:r>
              <a:rPr lang="en-US" dirty="0"/>
              <a:t>Music Director</a:t>
            </a:r>
          </a:p>
        </p:txBody>
      </p:sp>
      <p:sp>
        <p:nvSpPr>
          <p:cNvPr id="331" name="Text Placeholder 330">
            <a:extLst>
              <a:ext uri="{FF2B5EF4-FFF2-40B4-BE49-F238E27FC236}">
                <a16:creationId xmlns:a16="http://schemas.microsoft.com/office/drawing/2014/main" id="{DCC1D5BB-B381-4435-8D73-3160876452E3}"/>
              </a:ext>
            </a:extLst>
          </p:cNvPr>
          <p:cNvSpPr>
            <a:spLocks noGrp="1"/>
          </p:cNvSpPr>
          <p:nvPr>
            <p:ph type="body" sz="quarter" idx="33"/>
          </p:nvPr>
        </p:nvSpPr>
        <p:spPr/>
        <p:txBody>
          <a:bodyPr/>
          <a:lstStyle/>
          <a:p>
            <a:endParaRPr lang="en-US" altLang="zh-CN" dirty="0"/>
          </a:p>
        </p:txBody>
      </p:sp>
      <p:sp>
        <p:nvSpPr>
          <p:cNvPr id="333" name="Text Placeholder 332">
            <a:extLst>
              <a:ext uri="{FF2B5EF4-FFF2-40B4-BE49-F238E27FC236}">
                <a16:creationId xmlns:a16="http://schemas.microsoft.com/office/drawing/2014/main" id="{84C24B64-3EF0-852B-E805-FDCC0186A436}"/>
              </a:ext>
            </a:extLst>
          </p:cNvPr>
          <p:cNvSpPr>
            <a:spLocks noGrp="1"/>
          </p:cNvSpPr>
          <p:nvPr>
            <p:ph type="body" sz="quarter" idx="35"/>
          </p:nvPr>
        </p:nvSpPr>
        <p:spPr/>
        <p:txBody>
          <a:bodyPr/>
          <a:lstStyle/>
          <a:p>
            <a:endParaRPr lang="en-US" dirty="0"/>
          </a:p>
        </p:txBody>
      </p:sp>
      <p:pic>
        <p:nvPicPr>
          <p:cNvPr id="1026" name="Picture 2">
            <a:extLst>
              <a:ext uri="{FF2B5EF4-FFF2-40B4-BE49-F238E27FC236}">
                <a16:creationId xmlns:a16="http://schemas.microsoft.com/office/drawing/2014/main" id="{5ABEEB05-1E77-3B8B-F236-8D75525A96ED}"/>
              </a:ext>
            </a:extLst>
          </p:cNvPr>
          <p:cNvPicPr>
            <a:picLocks noGrp="1" noChangeAspect="1" noChangeArrowheads="1"/>
          </p:cNvPicPr>
          <p:nvPr>
            <p:ph type="pic" sz="quarter" idx="23"/>
          </p:nvPr>
        </p:nvPicPr>
        <p:blipFill rotWithShape="1">
          <a:blip r:embed="rId2">
            <a:extLst>
              <a:ext uri="{28A0092B-C50C-407E-A947-70E740481C1C}">
                <a14:useLocalDpi xmlns:a14="http://schemas.microsoft.com/office/drawing/2010/main" val="0"/>
              </a:ext>
            </a:extLst>
          </a:blip>
          <a:srcRect l="-45210" t="4109" r="-41100"/>
          <a:stretch/>
        </p:blipFill>
        <p:spPr bwMode="auto">
          <a:xfrm>
            <a:off x="9134856" y="1874520"/>
            <a:ext cx="2487168"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Placeholder 12">
            <a:extLst>
              <a:ext uri="{FF2B5EF4-FFF2-40B4-BE49-F238E27FC236}">
                <a16:creationId xmlns:a16="http://schemas.microsoft.com/office/drawing/2014/main" id="{0CA54DBD-0F2A-FEB8-9DB1-37B10473E920}"/>
              </a:ext>
            </a:extLst>
          </p:cNvPr>
          <p:cNvPicPr>
            <a:picLocks noGrp="1" noChangeAspect="1"/>
          </p:cNvPicPr>
          <p:nvPr>
            <p:ph type="pic" sz="quarter" idx="20"/>
          </p:nvPr>
        </p:nvPicPr>
        <p:blipFill rotWithShape="1">
          <a:blip r:embed="rId3"/>
          <a:srcRect l="-46232" t="1" r="-46896" b="663"/>
          <a:stretch/>
        </p:blipFill>
        <p:spPr>
          <a:xfrm>
            <a:off x="6277356" y="1874520"/>
            <a:ext cx="2487168" cy="1280160"/>
          </a:xfrm>
          <a:prstGeom prst="rect">
            <a:avLst/>
          </a:prstGeom>
        </p:spPr>
      </p:pic>
      <p:pic>
        <p:nvPicPr>
          <p:cNvPr id="17" name="Picture Placeholder 16">
            <a:extLst>
              <a:ext uri="{FF2B5EF4-FFF2-40B4-BE49-F238E27FC236}">
                <a16:creationId xmlns:a16="http://schemas.microsoft.com/office/drawing/2014/main" id="{6B5F3BF4-E03A-86CB-5139-A24C8F3D5020}"/>
              </a:ext>
            </a:extLst>
          </p:cNvPr>
          <p:cNvPicPr>
            <a:picLocks noGrp="1" noChangeAspect="1"/>
          </p:cNvPicPr>
          <p:nvPr>
            <p:ph type="pic" sz="quarter" idx="17"/>
          </p:nvPr>
        </p:nvPicPr>
        <p:blipFill rotWithShape="1">
          <a:blip r:embed="rId4"/>
          <a:srcRect l="-47208" r="-47208"/>
          <a:stretch/>
        </p:blipFill>
        <p:spPr>
          <a:xfrm>
            <a:off x="3433572" y="1874520"/>
            <a:ext cx="2487168" cy="1280160"/>
          </a:xfrm>
          <a:prstGeom prst="rect">
            <a:avLst/>
          </a:prstGeom>
        </p:spPr>
      </p:pic>
      <p:pic>
        <p:nvPicPr>
          <p:cNvPr id="20" name="Picture Placeholder 19">
            <a:extLst>
              <a:ext uri="{FF2B5EF4-FFF2-40B4-BE49-F238E27FC236}">
                <a16:creationId xmlns:a16="http://schemas.microsoft.com/office/drawing/2014/main" id="{B0D3984A-690B-9959-B986-3AFEE7367D08}"/>
              </a:ext>
            </a:extLst>
          </p:cNvPr>
          <p:cNvPicPr>
            <a:picLocks noGrp="1" noChangeAspect="1"/>
          </p:cNvPicPr>
          <p:nvPr>
            <p:ph type="pic" sz="quarter" idx="13"/>
          </p:nvPr>
        </p:nvPicPr>
        <p:blipFill rotWithShape="1">
          <a:blip r:embed="rId5"/>
          <a:srcRect l="-46873" t="709" r="-46162"/>
          <a:stretch/>
        </p:blipFill>
        <p:spPr>
          <a:xfrm>
            <a:off x="579532" y="1874520"/>
            <a:ext cx="2487168" cy="1280160"/>
          </a:xfrm>
          <a:prstGeom prst="rect">
            <a:avLst/>
          </a:prstGeom>
        </p:spPr>
      </p:pic>
      <p:sp>
        <p:nvSpPr>
          <p:cNvPr id="22" name="Picture Placeholder 21">
            <a:extLst>
              <a:ext uri="{FF2B5EF4-FFF2-40B4-BE49-F238E27FC236}">
                <a16:creationId xmlns:a16="http://schemas.microsoft.com/office/drawing/2014/main" id="{D9CDAC0E-AFAF-E8C5-C799-173F6B264671}"/>
              </a:ext>
            </a:extLst>
          </p:cNvPr>
          <p:cNvSpPr>
            <a:spLocks noGrp="1"/>
          </p:cNvSpPr>
          <p:nvPr>
            <p:ph type="pic" sz="quarter" idx="36"/>
          </p:nvPr>
        </p:nvSpPr>
        <p:spPr/>
      </p:sp>
      <p:sp>
        <p:nvSpPr>
          <p:cNvPr id="25" name="Picture Placeholder 24">
            <a:extLst>
              <a:ext uri="{FF2B5EF4-FFF2-40B4-BE49-F238E27FC236}">
                <a16:creationId xmlns:a16="http://schemas.microsoft.com/office/drawing/2014/main" id="{8A0A8ED1-A9B6-333B-7DC6-35923118E643}"/>
              </a:ext>
            </a:extLst>
          </p:cNvPr>
          <p:cNvSpPr>
            <a:spLocks noGrp="1"/>
          </p:cNvSpPr>
          <p:nvPr>
            <p:ph type="pic" sz="quarter" idx="28"/>
          </p:nvPr>
        </p:nvSpPr>
        <p:spPr/>
      </p:sp>
      <p:sp>
        <p:nvSpPr>
          <p:cNvPr id="27" name="Picture Placeholder 26">
            <a:extLst>
              <a:ext uri="{FF2B5EF4-FFF2-40B4-BE49-F238E27FC236}">
                <a16:creationId xmlns:a16="http://schemas.microsoft.com/office/drawing/2014/main" id="{5B97192C-DDAE-7A6A-B21B-14C9E7EF319A}"/>
              </a:ext>
            </a:extLst>
          </p:cNvPr>
          <p:cNvSpPr>
            <a:spLocks noGrp="1"/>
          </p:cNvSpPr>
          <p:nvPr>
            <p:ph type="pic" sz="quarter" idx="31"/>
          </p:nvPr>
        </p:nvSpPr>
        <p:spPr/>
      </p:sp>
      <p:sp>
        <p:nvSpPr>
          <p:cNvPr id="29" name="Picture Placeholder 28">
            <a:extLst>
              <a:ext uri="{FF2B5EF4-FFF2-40B4-BE49-F238E27FC236}">
                <a16:creationId xmlns:a16="http://schemas.microsoft.com/office/drawing/2014/main" id="{7985CF51-9989-3DBF-89A8-75AC82829380}"/>
              </a:ext>
            </a:extLst>
          </p:cNvPr>
          <p:cNvSpPr>
            <a:spLocks noGrp="1"/>
          </p:cNvSpPr>
          <p:nvPr>
            <p:ph type="pic" sz="quarter" idx="34"/>
          </p:nvPr>
        </p:nvSpPr>
        <p:spPr/>
      </p:sp>
    </p:spTree>
    <p:extLst>
      <p:ext uri="{BB962C8B-B14F-4D97-AF65-F5344CB8AC3E}">
        <p14:creationId xmlns:p14="http://schemas.microsoft.com/office/powerpoint/2010/main" val="3917619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3329448642"/>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29</a:t>
            </a:fld>
            <a:endParaRPr lang="en-US" noProof="0" dirty="0"/>
          </a:p>
        </p:txBody>
      </p:sp>
    </p:spTree>
    <p:extLst>
      <p:ext uri="{BB962C8B-B14F-4D97-AF65-F5344CB8AC3E}">
        <p14:creationId xmlns:p14="http://schemas.microsoft.com/office/powerpoint/2010/main" val="4269116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2125182808"/>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30</a:t>
            </a:fld>
            <a:endParaRPr lang="en-US" noProof="0" dirty="0"/>
          </a:p>
        </p:txBody>
      </p:sp>
    </p:spTree>
    <p:extLst>
      <p:ext uri="{BB962C8B-B14F-4D97-AF65-F5344CB8AC3E}">
        <p14:creationId xmlns:p14="http://schemas.microsoft.com/office/powerpoint/2010/main" val="2123419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1547207841"/>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31</a:t>
            </a:fld>
            <a:endParaRPr lang="en-US" noProof="0" dirty="0"/>
          </a:p>
        </p:txBody>
      </p:sp>
    </p:spTree>
    <p:extLst>
      <p:ext uri="{BB962C8B-B14F-4D97-AF65-F5344CB8AC3E}">
        <p14:creationId xmlns:p14="http://schemas.microsoft.com/office/powerpoint/2010/main" val="493522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3058070175"/>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32</a:t>
            </a:fld>
            <a:endParaRPr lang="en-US" noProof="0" dirty="0"/>
          </a:p>
        </p:txBody>
      </p:sp>
    </p:spTree>
    <p:extLst>
      <p:ext uri="{BB962C8B-B14F-4D97-AF65-F5344CB8AC3E}">
        <p14:creationId xmlns:p14="http://schemas.microsoft.com/office/powerpoint/2010/main" val="3962909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1508993892"/>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33</a:t>
            </a:fld>
            <a:endParaRPr lang="en-US" noProof="0" dirty="0"/>
          </a:p>
        </p:txBody>
      </p:sp>
    </p:spTree>
    <p:extLst>
      <p:ext uri="{BB962C8B-B14F-4D97-AF65-F5344CB8AC3E}">
        <p14:creationId xmlns:p14="http://schemas.microsoft.com/office/powerpoint/2010/main" val="2346612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800" dirty="0"/>
              <a:t>Organization and Structure</a:t>
            </a:r>
          </a:p>
        </p:txBody>
      </p:sp>
      <p:graphicFrame>
        <p:nvGraphicFramePr>
          <p:cNvPr id="5" name="Content Placeholder 4">
            <a:extLst>
              <a:ext uri="{FF2B5EF4-FFF2-40B4-BE49-F238E27FC236}">
                <a16:creationId xmlns:a16="http://schemas.microsoft.com/office/drawing/2014/main" id="{CED5B791-3BA7-5316-A80D-E6D825CD8A78}"/>
              </a:ext>
            </a:extLst>
          </p:cNvPr>
          <p:cNvGraphicFramePr>
            <a:graphicFrameLocks noGrp="1"/>
          </p:cNvGraphicFramePr>
          <p:nvPr>
            <p:ph idx="1"/>
            <p:extLst>
              <p:ext uri="{D42A27DB-BD31-4B8C-83A1-F6EECF244321}">
                <p14:modId xmlns:p14="http://schemas.microsoft.com/office/powerpoint/2010/main" val="4149031027"/>
              </p:ext>
            </p:extLst>
          </p:nvPr>
        </p:nvGraphicFramePr>
        <p:xfrm>
          <a:off x="484188" y="1335024"/>
          <a:ext cx="11001375" cy="5065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34</a:t>
            </a:fld>
            <a:endParaRPr lang="en-US" noProof="0" dirty="0"/>
          </a:p>
        </p:txBody>
      </p:sp>
    </p:spTree>
    <p:extLst>
      <p:ext uri="{BB962C8B-B14F-4D97-AF65-F5344CB8AC3E}">
        <p14:creationId xmlns:p14="http://schemas.microsoft.com/office/powerpoint/2010/main" val="2823134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9407-E888-D49E-F650-7128C05BD963}"/>
              </a:ext>
            </a:extLst>
          </p:cNvPr>
          <p:cNvSpPr>
            <a:spLocks noGrp="1"/>
          </p:cNvSpPr>
          <p:nvPr>
            <p:ph type="title"/>
          </p:nvPr>
        </p:nvSpPr>
        <p:spPr>
          <a:xfrm>
            <a:off x="731519" y="1947672"/>
            <a:ext cx="4224794" cy="1938528"/>
          </a:xfrm>
        </p:spPr>
        <p:txBody>
          <a:bodyPr/>
          <a:lstStyle/>
          <a:p>
            <a:r>
              <a:rPr lang="en-US" sz="4800" dirty="0"/>
              <a:t>Membership</a:t>
            </a:r>
          </a:p>
        </p:txBody>
      </p:sp>
      <p:sp>
        <p:nvSpPr>
          <p:cNvPr id="3" name="Text Placeholder 2">
            <a:extLst>
              <a:ext uri="{FF2B5EF4-FFF2-40B4-BE49-F238E27FC236}">
                <a16:creationId xmlns:a16="http://schemas.microsoft.com/office/drawing/2014/main" id="{E0BA9917-3352-1F30-FF3A-E85D72B268FA}"/>
              </a:ext>
            </a:extLst>
          </p:cNvPr>
          <p:cNvSpPr>
            <a:spLocks noGrp="1"/>
          </p:cNvSpPr>
          <p:nvPr>
            <p:ph type="body" idx="1"/>
          </p:nvPr>
        </p:nvSpPr>
        <p:spPr/>
        <p:txBody>
          <a:bodyPr/>
          <a:lstStyle/>
          <a:p>
            <a:endParaRPr lang="en-US"/>
          </a:p>
        </p:txBody>
      </p:sp>
      <p:pic>
        <p:nvPicPr>
          <p:cNvPr id="5" name="Picture Placeholder 4">
            <a:extLst>
              <a:ext uri="{FF2B5EF4-FFF2-40B4-BE49-F238E27FC236}">
                <a16:creationId xmlns:a16="http://schemas.microsoft.com/office/drawing/2014/main" id="{C743626E-DAB9-4558-13F8-8B9313AED423}"/>
              </a:ext>
            </a:extLst>
          </p:cNvPr>
          <p:cNvPicPr>
            <a:picLocks noGrp="1" noChangeAspect="1"/>
          </p:cNvPicPr>
          <p:nvPr>
            <p:ph type="pic" sz="quarter" idx="10"/>
          </p:nvPr>
        </p:nvPicPr>
        <p:blipFill>
          <a:blip r:embed="rId2"/>
          <a:srcRect/>
          <a:stretch>
            <a:fillRect/>
          </a:stretch>
        </p:blipFill>
        <p:spPr>
          <a:xfrm>
            <a:off x="5111496" y="621792"/>
            <a:ext cx="5961888" cy="5961888"/>
          </a:xfrm>
          <a:prstGeom prst="rect">
            <a:avLst/>
          </a:prstGeom>
        </p:spPr>
      </p:pic>
    </p:spTree>
    <p:extLst>
      <p:ext uri="{BB962C8B-B14F-4D97-AF65-F5344CB8AC3E}">
        <p14:creationId xmlns:p14="http://schemas.microsoft.com/office/powerpoint/2010/main" val="2670245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400" dirty="0"/>
              <a:t>Five Reasons for Joining a Church</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484632" y="1524066"/>
            <a:ext cx="11000232" cy="4876838"/>
          </a:xfrm>
        </p:spPr>
        <p:txBody>
          <a:bodyPr/>
          <a:lstStyle/>
          <a:p>
            <a:r>
              <a:rPr lang="en-US" altLang="en-US" sz="2800" u="sng" dirty="0">
                <a:solidFill>
                  <a:srgbClr val="282828"/>
                </a:solidFill>
              </a:rPr>
              <a:t>Assurance and Accountability</a:t>
            </a:r>
            <a:r>
              <a:rPr lang="en-US" altLang="en-US" sz="2800" dirty="0">
                <a:solidFill>
                  <a:srgbClr val="282828"/>
                </a:solidFill>
              </a:rPr>
              <a:t> – </a:t>
            </a:r>
            <a:r>
              <a:rPr lang="en-US" altLang="en-US" sz="2400" dirty="0">
                <a:solidFill>
                  <a:srgbClr val="282828"/>
                </a:solidFill>
              </a:rPr>
              <a:t>The desire to walk in the Christian faith attests to the assurance of your conversion. Church membership provides a community of people to help continue in this desire. (Hebrews 10:24)</a:t>
            </a:r>
          </a:p>
          <a:p>
            <a:r>
              <a:rPr lang="en-US" altLang="en-US" sz="2800" u="sng" dirty="0">
                <a:solidFill>
                  <a:srgbClr val="282828"/>
                </a:solidFill>
              </a:rPr>
              <a:t>Missions and Evangelism</a:t>
            </a:r>
            <a:r>
              <a:rPr lang="en-US" altLang="en-US" sz="2800" dirty="0">
                <a:solidFill>
                  <a:srgbClr val="282828"/>
                </a:solidFill>
              </a:rPr>
              <a:t> – </a:t>
            </a:r>
            <a:r>
              <a:rPr lang="en-US" altLang="en-US" sz="2400" dirty="0">
                <a:solidFill>
                  <a:srgbClr val="282828"/>
                </a:solidFill>
              </a:rPr>
              <a:t>God’s plan is for a collective effort of God’s people to extend the blessings of His grace to the world. (Matthew 28:18-20)</a:t>
            </a:r>
          </a:p>
          <a:p>
            <a:r>
              <a:rPr lang="en-US" altLang="en-US" sz="2800" u="sng" dirty="0">
                <a:solidFill>
                  <a:srgbClr val="282828"/>
                </a:solidFill>
              </a:rPr>
              <a:t>Affirming Sound Theology</a:t>
            </a:r>
            <a:r>
              <a:rPr lang="en-US" altLang="en-US" sz="2800" dirty="0">
                <a:solidFill>
                  <a:srgbClr val="282828"/>
                </a:solidFill>
              </a:rPr>
              <a:t> – </a:t>
            </a:r>
            <a:r>
              <a:rPr lang="en-US" altLang="en-US" sz="2400" dirty="0">
                <a:solidFill>
                  <a:srgbClr val="282828"/>
                </a:solidFill>
              </a:rPr>
              <a:t>When believers join together, they demonstrate unity in affirming certain inalienable truths. (Titus 1:9)</a:t>
            </a:r>
          </a:p>
          <a:p>
            <a:r>
              <a:rPr lang="en-US" altLang="en-US" sz="2800" u="sng" dirty="0">
                <a:solidFill>
                  <a:srgbClr val="282828"/>
                </a:solidFill>
              </a:rPr>
              <a:t>Edification of the Church</a:t>
            </a:r>
            <a:r>
              <a:rPr lang="en-US" altLang="en-US" sz="2800" dirty="0">
                <a:solidFill>
                  <a:srgbClr val="282828"/>
                </a:solidFill>
              </a:rPr>
              <a:t> – </a:t>
            </a:r>
            <a:r>
              <a:rPr lang="en-US" altLang="en-US" sz="2400" dirty="0">
                <a:solidFill>
                  <a:srgbClr val="282828"/>
                </a:solidFill>
              </a:rPr>
              <a:t>The church is the people and God plans for the building up of the church by having each member use their spiritual gift to benefit the whole. (Eph 4:11-12)</a:t>
            </a:r>
          </a:p>
          <a:p>
            <a:r>
              <a:rPr lang="en-US" altLang="en-US" sz="2800" u="sng" dirty="0">
                <a:solidFill>
                  <a:srgbClr val="282828"/>
                </a:solidFill>
              </a:rPr>
              <a:t>The Glory of God</a:t>
            </a:r>
            <a:r>
              <a:rPr lang="en-US" altLang="en-US" sz="2800" dirty="0">
                <a:solidFill>
                  <a:srgbClr val="282828"/>
                </a:solidFill>
              </a:rPr>
              <a:t> – </a:t>
            </a:r>
            <a:r>
              <a:rPr lang="en-US" altLang="en-US" sz="2400" dirty="0">
                <a:solidFill>
                  <a:srgbClr val="282828"/>
                </a:solidFill>
              </a:rPr>
              <a:t>The church is the body of Christ and God joins each member together to display the glory of His grace. (1 Peter 2:12)</a:t>
            </a:r>
          </a:p>
          <a:p>
            <a:pPr marL="457200" lvl="1" indent="0" algn="r">
              <a:buNone/>
            </a:pPr>
            <a:r>
              <a:rPr lang="en-US" altLang="en-US" sz="2000" dirty="0"/>
              <a:t>(Selected items from “A Display of God’s Glory” – Mark </a:t>
            </a:r>
            <a:r>
              <a:rPr lang="en-US" altLang="en-US" sz="2000" dirty="0" err="1"/>
              <a:t>Dever</a:t>
            </a:r>
            <a:r>
              <a:rPr lang="en-US" altLang="en-US" sz="2000" dirty="0"/>
              <a:t>)</a:t>
            </a:r>
            <a:endParaRPr lang="en-US" altLang="en-US" dirty="0"/>
          </a:p>
          <a:p>
            <a:endParaRPr lang="en-US" altLang="en-US" sz="2400" dirty="0">
              <a:solidFill>
                <a:srgbClr val="282828"/>
              </a:solidFill>
            </a:endParaRPr>
          </a:p>
          <a:p>
            <a:endParaRPr lang="en-US" altLang="en-US" sz="2800" dirty="0">
              <a:solidFill>
                <a:srgbClr val="282828"/>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36</a:t>
            </a:fld>
            <a:endParaRPr lang="en-US" noProof="0" dirty="0"/>
          </a:p>
        </p:txBody>
      </p:sp>
    </p:spTree>
    <p:extLst>
      <p:ext uri="{BB962C8B-B14F-4D97-AF65-F5344CB8AC3E}">
        <p14:creationId xmlns:p14="http://schemas.microsoft.com/office/powerpoint/2010/main" val="3021981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400" dirty="0"/>
              <a:t>Expectations of Membership</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484632" y="1524066"/>
            <a:ext cx="11000232" cy="4876838"/>
          </a:xfrm>
        </p:spPr>
        <p:txBody>
          <a:bodyPr/>
          <a:lstStyle/>
          <a:p>
            <a:pPr>
              <a:defRPr/>
            </a:pPr>
            <a:r>
              <a:rPr lang="en-US" altLang="en-US" sz="3200" u="sng" dirty="0">
                <a:solidFill>
                  <a:srgbClr val="282828"/>
                </a:solidFill>
              </a:rPr>
              <a:t>Protect</a:t>
            </a:r>
            <a:r>
              <a:rPr lang="en-US" altLang="en-US" sz="3200" dirty="0">
                <a:solidFill>
                  <a:srgbClr val="282828"/>
                </a:solidFill>
              </a:rPr>
              <a:t> the unity of my church</a:t>
            </a:r>
          </a:p>
          <a:p>
            <a:pPr lvl="1">
              <a:defRPr/>
            </a:pPr>
            <a:r>
              <a:rPr lang="en-US" altLang="en-US" sz="2800" dirty="0">
                <a:solidFill>
                  <a:srgbClr val="282828"/>
                </a:solidFill>
              </a:rPr>
              <a:t>By acting in love toward other members / attendees  visitors</a:t>
            </a:r>
          </a:p>
          <a:p>
            <a:pPr lvl="1">
              <a:defRPr/>
            </a:pPr>
            <a:r>
              <a:rPr lang="en-US" altLang="en-US" sz="2800" dirty="0">
                <a:solidFill>
                  <a:srgbClr val="282828"/>
                </a:solidFill>
              </a:rPr>
              <a:t>By supporting the leadership </a:t>
            </a:r>
          </a:p>
          <a:p>
            <a:pPr lvl="1">
              <a:defRPr/>
            </a:pPr>
            <a:r>
              <a:rPr lang="en-US" altLang="en-US" sz="2800" dirty="0">
                <a:solidFill>
                  <a:srgbClr val="282828"/>
                </a:solidFill>
              </a:rPr>
              <a:t>By refusing to gossip about or be slanderous towards anyone in our church</a:t>
            </a:r>
          </a:p>
          <a:p>
            <a:pPr lvl="1">
              <a:defRPr/>
            </a:pPr>
            <a:r>
              <a:rPr lang="en-US" altLang="en-US" sz="2800" dirty="0">
                <a:solidFill>
                  <a:srgbClr val="282828"/>
                </a:solidFill>
              </a:rPr>
              <a:t>By refusing to be divisive in any way</a:t>
            </a:r>
          </a:p>
          <a:p>
            <a:pPr>
              <a:defRPr/>
            </a:pPr>
            <a:r>
              <a:rPr lang="en-US" altLang="en-US" u="sng" dirty="0">
                <a:solidFill>
                  <a:srgbClr val="282828"/>
                </a:solidFill>
              </a:rPr>
              <a:t>Share</a:t>
            </a:r>
            <a:r>
              <a:rPr lang="en-US" altLang="en-US" dirty="0">
                <a:solidFill>
                  <a:srgbClr val="282828"/>
                </a:solidFill>
              </a:rPr>
              <a:t> in the responsibility of my church</a:t>
            </a:r>
          </a:p>
          <a:p>
            <a:pPr lvl="1">
              <a:defRPr/>
            </a:pPr>
            <a:r>
              <a:rPr lang="en-US" altLang="en-US" sz="2800" dirty="0">
                <a:solidFill>
                  <a:srgbClr val="282828"/>
                </a:solidFill>
              </a:rPr>
              <a:t>By faithfully praying for our church</a:t>
            </a:r>
          </a:p>
          <a:p>
            <a:pPr lvl="1">
              <a:defRPr/>
            </a:pPr>
            <a:r>
              <a:rPr lang="en-US" altLang="en-US" sz="2800" dirty="0">
                <a:solidFill>
                  <a:srgbClr val="282828"/>
                </a:solidFill>
              </a:rPr>
              <a:t>By continuously inviting others to attend</a:t>
            </a:r>
          </a:p>
          <a:p>
            <a:pPr lvl="1">
              <a:defRPr/>
            </a:pPr>
            <a:r>
              <a:rPr lang="en-US" altLang="en-US" sz="2800" dirty="0">
                <a:solidFill>
                  <a:srgbClr val="282828"/>
                </a:solidFill>
              </a:rPr>
              <a:t>By warmly welcoming all who visit</a:t>
            </a:r>
          </a:p>
          <a:p>
            <a:pPr lvl="1">
              <a:defRPr/>
            </a:pPr>
            <a:r>
              <a:rPr lang="en-US" altLang="en-US" sz="2800" dirty="0">
                <a:solidFill>
                  <a:srgbClr val="282828"/>
                </a:solidFill>
              </a:rPr>
              <a:t>By caring for the facilities of our church</a:t>
            </a:r>
            <a:endParaRPr lang="en-US" altLang="en-US" sz="3600" dirty="0">
              <a:solidFill>
                <a:srgbClr val="282828"/>
              </a:solidFill>
            </a:endParaRPr>
          </a:p>
          <a:p>
            <a:endParaRPr lang="en-US" altLang="en-US" sz="2800" dirty="0">
              <a:solidFill>
                <a:srgbClr val="282828"/>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37</a:t>
            </a:fld>
            <a:endParaRPr lang="en-US" noProof="0" dirty="0"/>
          </a:p>
        </p:txBody>
      </p:sp>
    </p:spTree>
    <p:extLst>
      <p:ext uri="{BB962C8B-B14F-4D97-AF65-F5344CB8AC3E}">
        <p14:creationId xmlns:p14="http://schemas.microsoft.com/office/powerpoint/2010/main" val="24156262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400" dirty="0"/>
              <a:t>Expectations of Membership</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484632" y="1524066"/>
            <a:ext cx="11000232" cy="4876838"/>
          </a:xfrm>
        </p:spPr>
        <p:txBody>
          <a:bodyPr/>
          <a:lstStyle/>
          <a:p>
            <a:pPr>
              <a:defRPr/>
            </a:pPr>
            <a:r>
              <a:rPr lang="en-US" altLang="en-US" sz="3200" u="sng" dirty="0">
                <a:solidFill>
                  <a:srgbClr val="282828"/>
                </a:solidFill>
              </a:rPr>
              <a:t>Serve</a:t>
            </a:r>
            <a:r>
              <a:rPr lang="en-US" altLang="en-US" sz="3200" dirty="0">
                <a:solidFill>
                  <a:srgbClr val="282828"/>
                </a:solidFill>
              </a:rPr>
              <a:t> in the ministry of my church</a:t>
            </a:r>
          </a:p>
          <a:p>
            <a:pPr lvl="1">
              <a:defRPr/>
            </a:pPr>
            <a:r>
              <a:rPr lang="en-US" altLang="en-US" sz="2800" dirty="0">
                <a:solidFill>
                  <a:srgbClr val="282828"/>
                </a:solidFill>
              </a:rPr>
              <a:t>By discovering and using my gifts and talents in an area of passion</a:t>
            </a:r>
          </a:p>
          <a:p>
            <a:pPr lvl="1">
              <a:defRPr/>
            </a:pPr>
            <a:r>
              <a:rPr lang="en-US" altLang="en-US" sz="2800" dirty="0">
                <a:solidFill>
                  <a:srgbClr val="282828"/>
                </a:solidFill>
              </a:rPr>
              <a:t>By being equipped to serve</a:t>
            </a:r>
          </a:p>
          <a:p>
            <a:pPr lvl="1">
              <a:defRPr/>
            </a:pPr>
            <a:r>
              <a:rPr lang="en-US" altLang="en-US" sz="2800" dirty="0">
                <a:solidFill>
                  <a:srgbClr val="282828"/>
                </a:solidFill>
              </a:rPr>
              <a:t>By developing a servant’s heart</a:t>
            </a:r>
          </a:p>
          <a:p>
            <a:pPr lvl="1">
              <a:defRPr/>
            </a:pPr>
            <a:r>
              <a:rPr lang="en-US" altLang="en-US" sz="2800" dirty="0">
                <a:solidFill>
                  <a:srgbClr val="282828"/>
                </a:solidFill>
              </a:rPr>
              <a:t>By regularly involving myself in the ministry of the church</a:t>
            </a:r>
          </a:p>
          <a:p>
            <a:pPr>
              <a:defRPr/>
            </a:pPr>
            <a:r>
              <a:rPr lang="en-US" altLang="en-US" sz="3200" u="sng" dirty="0">
                <a:solidFill>
                  <a:srgbClr val="282828"/>
                </a:solidFill>
              </a:rPr>
              <a:t>Support</a:t>
            </a:r>
            <a:r>
              <a:rPr lang="en-US" altLang="en-US" sz="3200" dirty="0">
                <a:solidFill>
                  <a:srgbClr val="282828"/>
                </a:solidFill>
              </a:rPr>
              <a:t> the testimony of my church</a:t>
            </a:r>
          </a:p>
          <a:p>
            <a:pPr lvl="1">
              <a:defRPr/>
            </a:pPr>
            <a:r>
              <a:rPr lang="en-US" altLang="en-US" sz="2800" dirty="0">
                <a:solidFill>
                  <a:srgbClr val="282828"/>
                </a:solidFill>
              </a:rPr>
              <a:t>By living a Christ-like life</a:t>
            </a:r>
          </a:p>
          <a:p>
            <a:pPr lvl="1">
              <a:defRPr/>
            </a:pPr>
            <a:r>
              <a:rPr lang="en-US" altLang="en-US" sz="2800" dirty="0">
                <a:solidFill>
                  <a:srgbClr val="282828"/>
                </a:solidFill>
              </a:rPr>
              <a:t>By faithfully attending corporate worship services &amp; other gatherings</a:t>
            </a:r>
          </a:p>
          <a:p>
            <a:pPr lvl="1">
              <a:defRPr/>
            </a:pPr>
            <a:r>
              <a:rPr lang="en-US" altLang="en-US" sz="2800" dirty="0">
                <a:solidFill>
                  <a:srgbClr val="282828"/>
                </a:solidFill>
              </a:rPr>
              <a:t>By upholding the church’s statement of faith and practice</a:t>
            </a:r>
          </a:p>
          <a:p>
            <a:pPr lvl="1">
              <a:defRPr/>
            </a:pPr>
            <a:r>
              <a:rPr lang="en-US" altLang="en-US" sz="2800" dirty="0">
                <a:solidFill>
                  <a:srgbClr val="282828"/>
                </a:solidFill>
              </a:rPr>
              <a:t>By regularly giving financially to our church</a:t>
            </a:r>
          </a:p>
          <a:p>
            <a:endParaRPr lang="en-US" altLang="en-US" sz="2800" dirty="0">
              <a:solidFill>
                <a:srgbClr val="282828"/>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38</a:t>
            </a:fld>
            <a:endParaRPr lang="en-US" noProof="0" dirty="0"/>
          </a:p>
        </p:txBody>
      </p:sp>
    </p:spTree>
    <p:extLst>
      <p:ext uri="{BB962C8B-B14F-4D97-AF65-F5344CB8AC3E}">
        <p14:creationId xmlns:p14="http://schemas.microsoft.com/office/powerpoint/2010/main" val="3057055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400" dirty="0"/>
              <a:t>Means of Joining in </a:t>
            </a:r>
            <a:r>
              <a:rPr lang="en-US" sz="4400" dirty="0" err="1"/>
              <a:t>Membeship</a:t>
            </a:r>
            <a:endParaRPr lang="en-US" sz="4400" dirty="0"/>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484632" y="1524066"/>
            <a:ext cx="11000232" cy="4876838"/>
          </a:xfrm>
        </p:spPr>
        <p:txBody>
          <a:bodyPr/>
          <a:lstStyle/>
          <a:p>
            <a:pPr>
              <a:defRPr/>
            </a:pPr>
            <a:r>
              <a:rPr lang="en-US" altLang="en-US" sz="3200" u="sng" dirty="0">
                <a:solidFill>
                  <a:srgbClr val="282828"/>
                </a:solidFill>
              </a:rPr>
              <a:t>Transfer membership from another Southern Baptist Church</a:t>
            </a:r>
            <a:endParaRPr lang="en-US" altLang="en-US" sz="3200" dirty="0">
              <a:solidFill>
                <a:srgbClr val="282828"/>
              </a:solidFill>
            </a:endParaRPr>
          </a:p>
          <a:p>
            <a:pPr>
              <a:defRPr/>
            </a:pPr>
            <a:r>
              <a:rPr lang="en-US" altLang="en-US" sz="3200" u="sng" dirty="0">
                <a:solidFill>
                  <a:srgbClr val="282828"/>
                </a:solidFill>
              </a:rPr>
              <a:t>Statement of faith and baptism</a:t>
            </a:r>
            <a:endParaRPr lang="en-US" altLang="en-US" sz="3200" dirty="0">
              <a:solidFill>
                <a:srgbClr val="282828"/>
              </a:solidFill>
            </a:endParaRPr>
          </a:p>
          <a:p>
            <a:pPr lvl="1">
              <a:defRPr/>
            </a:pPr>
            <a:r>
              <a:rPr lang="en-US" altLang="en-US" sz="2800" dirty="0">
                <a:solidFill>
                  <a:srgbClr val="282828"/>
                </a:solidFill>
              </a:rPr>
              <a:t>The candidate will indicate that they have trusted in Jesus Christ alone for his or her salvation.</a:t>
            </a:r>
          </a:p>
          <a:p>
            <a:pPr lvl="1">
              <a:defRPr/>
            </a:pPr>
            <a:r>
              <a:rPr lang="en-US" altLang="en-US" sz="2800" dirty="0">
                <a:solidFill>
                  <a:srgbClr val="282828"/>
                </a:solidFill>
              </a:rPr>
              <a:t>The candidate will indicate that they have been baptized by immersion after coming to faith in Jesus.</a:t>
            </a:r>
          </a:p>
          <a:p>
            <a:pPr>
              <a:defRPr/>
            </a:pPr>
            <a:r>
              <a:rPr lang="en-US" altLang="en-US" sz="3200" u="sng" dirty="0">
                <a:solidFill>
                  <a:srgbClr val="282828"/>
                </a:solidFill>
              </a:rPr>
              <a:t>By baptism by immersion</a:t>
            </a:r>
          </a:p>
          <a:p>
            <a:pPr lvl="1">
              <a:defRPr/>
            </a:pPr>
            <a:r>
              <a:rPr lang="en-US" altLang="en-US" sz="2800" dirty="0">
                <a:solidFill>
                  <a:srgbClr val="282828"/>
                </a:solidFill>
              </a:rPr>
              <a:t>The candidate must have made a true profession of saving faith.</a:t>
            </a:r>
          </a:p>
          <a:p>
            <a:pPr lvl="1">
              <a:defRPr/>
            </a:pPr>
            <a:r>
              <a:rPr lang="en-US" altLang="en-US" sz="2800" dirty="0">
                <a:solidFill>
                  <a:srgbClr val="282828"/>
                </a:solidFill>
              </a:rPr>
              <a:t>Upon baptism by immersion, the candidate may become a member.</a:t>
            </a:r>
          </a:p>
          <a:p>
            <a:endParaRPr lang="en-US" altLang="en-US" sz="2800" dirty="0">
              <a:solidFill>
                <a:srgbClr val="282828"/>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39</a:t>
            </a:fld>
            <a:endParaRPr lang="en-US" noProof="0" dirty="0"/>
          </a:p>
        </p:txBody>
      </p:sp>
    </p:spTree>
    <p:extLst>
      <p:ext uri="{BB962C8B-B14F-4D97-AF65-F5344CB8AC3E}">
        <p14:creationId xmlns:p14="http://schemas.microsoft.com/office/powerpoint/2010/main" val="40671852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5BE7-9A92-729E-05B9-FCAB975B833E}"/>
              </a:ext>
            </a:extLst>
          </p:cNvPr>
          <p:cNvSpPr>
            <a:spLocks noGrp="1"/>
          </p:cNvSpPr>
          <p:nvPr>
            <p:ph type="title"/>
          </p:nvPr>
        </p:nvSpPr>
        <p:spPr/>
        <p:txBody>
          <a:bodyPr/>
          <a:lstStyle/>
          <a:p>
            <a:r>
              <a:rPr lang="en-US" sz="4400" dirty="0"/>
              <a:t>Removal From Membership</a:t>
            </a:r>
          </a:p>
        </p:txBody>
      </p:sp>
      <p:sp>
        <p:nvSpPr>
          <p:cNvPr id="3" name="Content Placeholder 2">
            <a:extLst>
              <a:ext uri="{FF2B5EF4-FFF2-40B4-BE49-F238E27FC236}">
                <a16:creationId xmlns:a16="http://schemas.microsoft.com/office/drawing/2014/main" id="{03B33A3A-CB80-6985-4CE1-718F4DBF3229}"/>
              </a:ext>
            </a:extLst>
          </p:cNvPr>
          <p:cNvSpPr>
            <a:spLocks noGrp="1"/>
          </p:cNvSpPr>
          <p:nvPr>
            <p:ph idx="1"/>
          </p:nvPr>
        </p:nvSpPr>
        <p:spPr>
          <a:xfrm>
            <a:off x="484632" y="1524066"/>
            <a:ext cx="11000232" cy="4876838"/>
          </a:xfrm>
        </p:spPr>
        <p:txBody>
          <a:bodyPr/>
          <a:lstStyle/>
          <a:p>
            <a:r>
              <a:rPr lang="en-US" altLang="en-US" sz="3200" dirty="0">
                <a:solidFill>
                  <a:srgbClr val="282828"/>
                </a:solidFill>
              </a:rPr>
              <a:t>Extended absence from fellowship or contact with MBC </a:t>
            </a:r>
          </a:p>
          <a:p>
            <a:pPr marL="457200" lvl="1" indent="0">
              <a:buNone/>
            </a:pPr>
            <a:r>
              <a:rPr lang="en-US" altLang="en-US" dirty="0">
                <a:solidFill>
                  <a:srgbClr val="282828"/>
                </a:solidFill>
              </a:rPr>
              <a:t>(Applies to those who disappear with no contact for one year.)</a:t>
            </a:r>
          </a:p>
          <a:p>
            <a:r>
              <a:rPr lang="en-US" altLang="en-US" sz="3200" dirty="0">
                <a:solidFill>
                  <a:srgbClr val="282828"/>
                </a:solidFill>
              </a:rPr>
              <a:t>Uniting with another church (Membership should be transferred)</a:t>
            </a:r>
          </a:p>
          <a:p>
            <a:pPr marL="457200" lvl="1" indent="0">
              <a:buNone/>
            </a:pPr>
            <a:r>
              <a:rPr lang="en-US" altLang="en-US" dirty="0">
                <a:solidFill>
                  <a:srgbClr val="282828"/>
                </a:solidFill>
              </a:rPr>
              <a:t>(Believers should be united with one church fellowship)</a:t>
            </a:r>
          </a:p>
          <a:p>
            <a:r>
              <a:rPr lang="en-US" altLang="en-US" sz="3200" dirty="0">
                <a:solidFill>
                  <a:srgbClr val="282828"/>
                </a:solidFill>
              </a:rPr>
              <a:t>Voluntary request </a:t>
            </a:r>
          </a:p>
          <a:p>
            <a:pPr marL="457200" lvl="1" indent="0">
              <a:buNone/>
            </a:pPr>
            <a:r>
              <a:rPr lang="en-US" altLang="en-US" dirty="0">
                <a:solidFill>
                  <a:srgbClr val="282828"/>
                </a:solidFill>
              </a:rPr>
              <a:t>(Request must be submitted to the pastor and deacon Board)</a:t>
            </a:r>
          </a:p>
          <a:p>
            <a:r>
              <a:rPr lang="en-US" altLang="en-US" sz="3200" dirty="0">
                <a:solidFill>
                  <a:srgbClr val="282828"/>
                </a:solidFill>
              </a:rPr>
              <a:t>Unrepentant habitual disobedience to God’s word </a:t>
            </a:r>
          </a:p>
          <a:p>
            <a:pPr marL="457200" lvl="1" indent="0">
              <a:buNone/>
            </a:pPr>
            <a:r>
              <a:rPr lang="en-US" altLang="en-US" dirty="0">
                <a:solidFill>
                  <a:srgbClr val="282828"/>
                </a:solidFill>
              </a:rPr>
              <a:t>(This to be handled in accordance with Matthew 18:15-17)</a:t>
            </a:r>
          </a:p>
          <a:p>
            <a:pPr marL="457200" lvl="1" indent="0">
              <a:buNone/>
            </a:pPr>
            <a:r>
              <a:rPr lang="en-US" altLang="en-US" dirty="0">
                <a:solidFill>
                  <a:srgbClr val="282828"/>
                </a:solidFill>
              </a:rPr>
              <a:t>(Reuniting with fellowship is possible based upon demonstrated repentance.)</a:t>
            </a:r>
            <a:endParaRPr lang="en-US" altLang="en-US" sz="2800" dirty="0">
              <a:solidFill>
                <a:srgbClr val="282828"/>
              </a:solidFill>
            </a:endParaRPr>
          </a:p>
          <a:p>
            <a:endParaRPr lang="en-US" altLang="en-US" sz="2800" dirty="0">
              <a:solidFill>
                <a:srgbClr val="282828"/>
              </a:solidFill>
            </a:endParaRPr>
          </a:p>
          <a:p>
            <a:endParaRPr lang="en-US" dirty="0"/>
          </a:p>
        </p:txBody>
      </p:sp>
      <p:sp>
        <p:nvSpPr>
          <p:cNvPr id="4" name="Slide Number Placeholder 3">
            <a:extLst>
              <a:ext uri="{FF2B5EF4-FFF2-40B4-BE49-F238E27FC236}">
                <a16:creationId xmlns:a16="http://schemas.microsoft.com/office/drawing/2014/main" id="{328EAAEC-41F5-C780-2219-9A10095ECFDA}"/>
              </a:ext>
            </a:extLst>
          </p:cNvPr>
          <p:cNvSpPr>
            <a:spLocks noGrp="1"/>
          </p:cNvSpPr>
          <p:nvPr>
            <p:ph type="sldNum" sz="quarter" idx="12"/>
          </p:nvPr>
        </p:nvSpPr>
        <p:spPr>
          <a:xfrm>
            <a:off x="5367528" y="6400904"/>
            <a:ext cx="1417320" cy="246888"/>
          </a:xfrm>
        </p:spPr>
        <p:txBody>
          <a:bodyPr/>
          <a:lstStyle/>
          <a:p>
            <a:r>
              <a:rPr lang="en-US" noProof="0" dirty="0"/>
              <a:t>Page </a:t>
            </a:r>
            <a:fld id="{8D0AFDD5-844D-364D-8AEC-50CF4D36D55D}" type="slidenum">
              <a:rPr lang="en-US" noProof="0" smtClean="0"/>
              <a:t>40</a:t>
            </a:fld>
            <a:endParaRPr lang="en-US" noProof="0" dirty="0"/>
          </a:p>
        </p:txBody>
      </p:sp>
    </p:spTree>
    <p:extLst>
      <p:ext uri="{BB962C8B-B14F-4D97-AF65-F5344CB8AC3E}">
        <p14:creationId xmlns:p14="http://schemas.microsoft.com/office/powerpoint/2010/main" val="2364704899"/>
      </p:ext>
    </p:extLst>
  </p:cSld>
  <p:clrMapOvr>
    <a:masterClrMapping/>
  </p:clrMapOvr>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Angles_Win32_CP_v11" id="{557BB2FF-F1F4-4776-80DE-DC11FC14475E}" vid="{E0321167-E0D5-4285-8F17-B2BAD920F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D9A46C-D3F3-4D45-B248-B831C6B5FC85}">
  <ds:schemaRefs>
    <ds:schemaRef ds:uri="http://schemas.microsoft.com/office/infopath/2007/PartnerControls"/>
    <ds:schemaRef ds:uri="16c05727-aa75-4e4a-9b5f-8a80a1165891"/>
    <ds:schemaRef ds:uri="http://www.w3.org/XML/1998/namespace"/>
    <ds:schemaRef ds:uri="http://purl.org/dc/elements/1.1/"/>
    <ds:schemaRef ds:uri="http://purl.org/dc/terms/"/>
    <ds:schemaRef ds:uri="http://schemas.microsoft.com/office/2006/documentManagement/types"/>
    <ds:schemaRef ds:uri="http://schemas.microsoft.com/sharepoint/v3"/>
    <ds:schemaRef ds:uri="http://schemas.openxmlformats.org/package/2006/metadata/core-properties"/>
    <ds:schemaRef ds:uri="230e9df3-be65-4c73-a93b-d1236ebd677e"/>
    <ds:schemaRef ds:uri="71af3243-3dd4-4a8d-8c0d-dd76da1f02a5"/>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FA78568-A730-4D3B-A489-FD854E91254A}">
  <ds:schemaRefs>
    <ds:schemaRef ds:uri="http://schemas.microsoft.com/sharepoint/v3/contenttype/forms"/>
  </ds:schemaRefs>
</ds:datastoreItem>
</file>

<file path=customXml/itemProps3.xml><?xml version="1.0" encoding="utf-8"?>
<ds:datastoreItem xmlns:ds="http://schemas.openxmlformats.org/officeDocument/2006/customXml" ds:itemID="{A7D90517-43A3-4BC6-B197-5C7B7D3DB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{F3B5E315-AF49-47CD-9892-FA54C66D9424}tf11429527_win32</Template>
  <TotalTime>1466</TotalTime>
  <Words>2554</Words>
  <Application>Microsoft Office PowerPoint</Application>
  <PresentationFormat>Widescreen</PresentationFormat>
  <Paragraphs>421</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Century Gothic</vt:lpstr>
      <vt:lpstr>Karla</vt:lpstr>
      <vt:lpstr>Monotype Sorts</vt:lpstr>
      <vt:lpstr>Univers Condensed Light</vt:lpstr>
      <vt:lpstr>Office Theme</vt:lpstr>
      <vt:lpstr>Discovering Manteo Baptist Church</vt:lpstr>
      <vt:lpstr>Agenda</vt:lpstr>
      <vt:lpstr>Our Vision</vt:lpstr>
      <vt:lpstr>Our Vision</vt:lpstr>
      <vt:lpstr>The Great Commission</vt:lpstr>
      <vt:lpstr>Missions Connections</vt:lpstr>
      <vt:lpstr>Membership Requirements</vt:lpstr>
      <vt:lpstr>Membership Requirements</vt:lpstr>
      <vt:lpstr>Salvation, The Big Question</vt:lpstr>
      <vt:lpstr>Salvation, The Big Plan</vt:lpstr>
      <vt:lpstr>Core Beliefs </vt:lpstr>
      <vt:lpstr>Core Doctrines, the Ordinances</vt:lpstr>
      <vt:lpstr>The Ordinance of Baptism</vt:lpstr>
      <vt:lpstr>The Ordinance of Communion</vt:lpstr>
      <vt:lpstr>Core Doctrines  The Baptist Faith and Message</vt:lpstr>
      <vt:lpstr>Key Doctrines – The Bible</vt:lpstr>
      <vt:lpstr>Key Doctrines – God</vt:lpstr>
      <vt:lpstr>Key Doctrines – Man</vt:lpstr>
      <vt:lpstr>Key Doctrines – Jesus Christ</vt:lpstr>
      <vt:lpstr>Key Doctrines – Saving Grace</vt:lpstr>
      <vt:lpstr>Key Doctrines – Holy Spirit</vt:lpstr>
      <vt:lpstr>Key Doctrines – Holy Spirit</vt:lpstr>
      <vt:lpstr>Key Doctrines – Holy Spirit</vt:lpstr>
      <vt:lpstr>Key Doctrines – The Church</vt:lpstr>
      <vt:lpstr>Key Doctrines – Future Events</vt:lpstr>
      <vt:lpstr>Organization and Structure</vt:lpstr>
      <vt:lpstr>Organization and Structure</vt:lpstr>
      <vt:lpstr>Meet our Staff</vt:lpstr>
      <vt:lpstr>Organization and Structure</vt:lpstr>
      <vt:lpstr>Organization and Structure</vt:lpstr>
      <vt:lpstr>Organization and Structure</vt:lpstr>
      <vt:lpstr>Organization and Structure</vt:lpstr>
      <vt:lpstr>Organization and Structure</vt:lpstr>
      <vt:lpstr>Organization and Structure</vt:lpstr>
      <vt:lpstr>Membership</vt:lpstr>
      <vt:lpstr>Five Reasons for Joining a Church</vt:lpstr>
      <vt:lpstr>Expectations of Membership</vt:lpstr>
      <vt:lpstr>Expectations of Membership</vt:lpstr>
      <vt:lpstr>Means of Joining in Membeship</vt:lpstr>
      <vt:lpstr>Removal From Membership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Hankins</dc:creator>
  <cp:lastModifiedBy>Steven Hankins</cp:lastModifiedBy>
  <cp:revision>13</cp:revision>
  <cp:lastPrinted>2024-07-15T17:23:44Z</cp:lastPrinted>
  <dcterms:created xsi:type="dcterms:W3CDTF">2024-06-24T19:06:23Z</dcterms:created>
  <dcterms:modified xsi:type="dcterms:W3CDTF">2024-08-02T20:18:16Z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